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0" r:id="rId2"/>
    <p:sldMasterId id="2147483652" r:id="rId3"/>
  </p:sldMasterIdLst>
  <p:notesMasterIdLst>
    <p:notesMasterId r:id="rId5"/>
  </p:notesMasterIdLst>
  <p:sldIdLst>
    <p:sldId id="256" r:id="rId4"/>
  </p:sldIdLst>
  <p:sldSz cx="384048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08">
          <p15:clr>
            <a:srgbClr val="A4A3A4"/>
          </p15:clr>
        </p15:guide>
        <p15:guide id="6" pos="2368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0" roundtripDataSignature="AMtx7mgZIV89tw3KaNciHjUiM2a4OFWf2w=="/>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F6B04C-26EC-7D5F-D28F-11704EBB4DC1}" name="Clark, Megan" initials="CM" userId="S::mcc692@usask.ca::556ef5e6-0b57-49e5-ae7c-a01bbfba9a26" providerId="AD"/>
  <p188:author id="{BB43AF50-1E27-AF3C-C0F4-A6DE0D10C785}" name="Schramm, Lori" initials="SL" userId="S::lls651@usask.ca::de4bf489-db96-4fe4-b8c2-0b4617dccf8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Lisette Christopherson"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D105E4-3701-6588-CCB3-AD0081FCBB29}" v="1" dt="2021-08-06T02:45:38.871"/>
    <p1510:client id="{960FE784-53D2-F8B3-E092-5499B19FE684}" v="33" dt="2021-05-31T23:07:25.404"/>
    <p1510:client id="{C53CE990-E5A7-F10D-F138-A58575670FCE}" v="23" dt="2020-10-31T21:45:14.048"/>
    <p1510:client id="{D0E5B9D9-5C87-814A-5271-6B0168E6FB49}" v="33" dt="2021-06-01T19:04:12.5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6281" autoAdjust="0"/>
  </p:normalViewPr>
  <p:slideViewPr>
    <p:cSldViewPr snapToGrid="0">
      <p:cViewPr>
        <p:scale>
          <a:sx n="50" d="100"/>
          <a:sy n="50" d="100"/>
        </p:scale>
        <p:origin x="-7568" y="-4920"/>
      </p:cViewPr>
      <p:guideLst>
        <p:guide orient="horz" pos="3318"/>
        <p:guide orient="horz" pos="288"/>
        <p:guide orient="horz" pos="20160"/>
        <p:guide orient="horz"/>
        <p:guide pos="508"/>
        <p:guide pos="23685"/>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slideMaster" Target="slideMasters/slideMaster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11" Type="http://schemas.openxmlformats.org/officeDocument/2006/relationships/commentAuthors" Target="commentAuthors.xml"/><Relationship Id="rId5" Type="http://schemas.openxmlformats.org/officeDocument/2006/relationships/notesMaster" Target="notesMasters/notesMaster1.xml"/><Relationship Id="rId15" Type="http://schemas.openxmlformats.org/officeDocument/2006/relationships/tableStyles" Target="tableStyles.xml"/><Relationship Id="rId10" Type="http://customschemas.google.com/relationships/presentationmetadata" Target="metadata"/><Relationship Id="rId4" Type="http://schemas.openxmlformats.org/officeDocument/2006/relationships/slide" Target="slides/slide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ramm, Lori" userId="S::lls651@usask.ca::de4bf489-db96-4fe4-b8c2-0b4617dccf89" providerId="AD" clId="Web-{9A634E02-9729-CA6C-3555-7194EA8970F6}"/>
    <pc:docChg chg="mod modSld">
      <pc:chgData name="Schramm, Lori" userId="S::lls651@usask.ca::de4bf489-db96-4fe4-b8c2-0b4617dccf89" providerId="AD" clId="Web-{9A634E02-9729-CA6C-3555-7194EA8970F6}" dt="2020-10-30T16:36:51.592" v="56"/>
      <pc:docMkLst>
        <pc:docMk/>
      </pc:docMkLst>
      <pc:sldChg chg="modSp addCm delCm modCm">
        <pc:chgData name="Schramm, Lori" userId="S::lls651@usask.ca::de4bf489-db96-4fe4-b8c2-0b4617dccf89" providerId="AD" clId="Web-{9A634E02-9729-CA6C-3555-7194EA8970F6}" dt="2020-10-30T16:36:51.592" v="56"/>
        <pc:sldMkLst>
          <pc:docMk/>
          <pc:sldMk cId="0" sldId="256"/>
        </pc:sldMkLst>
        <pc:graphicFrameChg chg="modGraphic">
          <ac:chgData name="Schramm, Lori" userId="S::lls651@usask.ca::de4bf489-db96-4fe4-b8c2-0b4617dccf89" providerId="AD" clId="Web-{9A634E02-9729-CA6C-3555-7194EA8970F6}" dt="2020-10-30T16:32:07.090" v="55" actId="20577"/>
          <ac:graphicFrameMkLst>
            <pc:docMk/>
            <pc:sldMk cId="0" sldId="256"/>
            <ac:graphicFrameMk id="3" creationId="{8A27C906-6991-B847-AAED-63C0822F0E4D}"/>
          </ac:graphicFrameMkLst>
        </pc:graphicFrameChg>
        <pc:graphicFrameChg chg="modGraphic">
          <ac:chgData name="Schramm, Lori" userId="S::lls651@usask.ca::de4bf489-db96-4fe4-b8c2-0b4617dccf89" providerId="AD" clId="Web-{9A634E02-9729-CA6C-3555-7194EA8970F6}" dt="2020-10-30T16:29:23.527" v="50" actId="20577"/>
          <ac:graphicFrameMkLst>
            <pc:docMk/>
            <pc:sldMk cId="0" sldId="256"/>
            <ac:graphicFrameMk id="9" creationId="{30273F1E-E3A4-7B46-85BD-FF34661FA708}"/>
          </ac:graphicFrameMkLst>
        </pc:graphicFrameChg>
        <pc:graphicFrameChg chg="mod modGraphic">
          <ac:chgData name="Schramm, Lori" userId="S::lls651@usask.ca::de4bf489-db96-4fe4-b8c2-0b4617dccf89" providerId="AD" clId="Web-{9A634E02-9729-CA6C-3555-7194EA8970F6}" dt="2020-10-30T16:23:46.948" v="38" actId="20577"/>
          <ac:graphicFrameMkLst>
            <pc:docMk/>
            <pc:sldMk cId="0" sldId="256"/>
            <ac:graphicFrameMk id="187" creationId="{A639519F-D80A-4112-A933-A5DFD2AF6771}"/>
          </ac:graphicFrameMkLst>
        </pc:graphicFrameChg>
      </pc:sldChg>
    </pc:docChg>
  </pc:docChgLst>
  <pc:docChgLst>
    <pc:chgData name="Clark, Megan" userId="S::mcc692@usask.ca::556ef5e6-0b57-49e5-ae7c-a01bbfba9a26" providerId="AD" clId="Web-{960FE784-53D2-F8B3-E092-5499B19FE684}"/>
    <pc:docChg chg="modSld">
      <pc:chgData name="Clark, Megan" userId="S::mcc692@usask.ca::556ef5e6-0b57-49e5-ae7c-a01bbfba9a26" providerId="AD" clId="Web-{960FE784-53D2-F8B3-E092-5499B19FE684}" dt="2021-05-31T23:07:25.404" v="32" actId="20577"/>
      <pc:docMkLst>
        <pc:docMk/>
      </pc:docMkLst>
      <pc:sldChg chg="modSp delCm">
        <pc:chgData name="Clark, Megan" userId="S::mcc692@usask.ca::556ef5e6-0b57-49e5-ae7c-a01bbfba9a26" providerId="AD" clId="Web-{960FE784-53D2-F8B3-E092-5499B19FE684}" dt="2021-05-31T23:07:25.404" v="32" actId="20577"/>
        <pc:sldMkLst>
          <pc:docMk/>
          <pc:sldMk cId="0" sldId="256"/>
        </pc:sldMkLst>
        <pc:spChg chg="mod">
          <ac:chgData name="Clark, Megan" userId="S::mcc692@usask.ca::556ef5e6-0b57-49e5-ae7c-a01bbfba9a26" providerId="AD" clId="Web-{960FE784-53D2-F8B3-E092-5499B19FE684}" dt="2021-05-31T23:06:29.482" v="20" actId="14100"/>
          <ac:spMkLst>
            <pc:docMk/>
            <pc:sldMk cId="0" sldId="256"/>
            <ac:spMk id="201" creationId="{00000000-0000-0000-0000-000000000000}"/>
          </ac:spMkLst>
        </pc:spChg>
        <pc:spChg chg="mod">
          <ac:chgData name="Clark, Megan" userId="S::mcc692@usask.ca::556ef5e6-0b57-49e5-ae7c-a01bbfba9a26" providerId="AD" clId="Web-{960FE784-53D2-F8B3-E092-5499B19FE684}" dt="2021-05-31T23:06:40.498" v="22" actId="14100"/>
          <ac:spMkLst>
            <pc:docMk/>
            <pc:sldMk cId="0" sldId="256"/>
            <ac:spMk id="203" creationId="{00000000-0000-0000-0000-000000000000}"/>
          </ac:spMkLst>
        </pc:spChg>
        <pc:spChg chg="mod">
          <ac:chgData name="Clark, Megan" userId="S::mcc692@usask.ca::556ef5e6-0b57-49e5-ae7c-a01bbfba9a26" providerId="AD" clId="Web-{960FE784-53D2-F8B3-E092-5499B19FE684}" dt="2021-05-31T23:05:26.232" v="5"/>
          <ac:spMkLst>
            <pc:docMk/>
            <pc:sldMk cId="0" sldId="256"/>
            <ac:spMk id="204" creationId="{00000000-0000-0000-0000-000000000000}"/>
          </ac:spMkLst>
        </pc:spChg>
        <pc:spChg chg="mod">
          <ac:chgData name="Clark, Megan" userId="S::mcc692@usask.ca::556ef5e6-0b57-49e5-ae7c-a01bbfba9a26" providerId="AD" clId="Web-{960FE784-53D2-F8B3-E092-5499B19FE684}" dt="2021-05-31T23:05:58.326" v="15" actId="20577"/>
          <ac:spMkLst>
            <pc:docMk/>
            <pc:sldMk cId="0" sldId="256"/>
            <ac:spMk id="205" creationId="{00000000-0000-0000-0000-000000000000}"/>
          </ac:spMkLst>
        </pc:spChg>
        <pc:graphicFrameChg chg="modGraphic">
          <ac:chgData name="Clark, Megan" userId="S::mcc692@usask.ca::556ef5e6-0b57-49e5-ae7c-a01bbfba9a26" providerId="AD" clId="Web-{960FE784-53D2-F8B3-E092-5499B19FE684}" dt="2021-05-31T23:07:25.404" v="32" actId="20577"/>
          <ac:graphicFrameMkLst>
            <pc:docMk/>
            <pc:sldMk cId="0" sldId="256"/>
            <ac:graphicFrameMk id="9" creationId="{30273F1E-E3A4-7B46-85BD-FF34661FA708}"/>
          </ac:graphicFrameMkLst>
        </pc:graphicFrameChg>
      </pc:sldChg>
    </pc:docChg>
  </pc:docChgLst>
  <pc:docChgLst>
    <pc:chgData name="Clark, Megan" userId="S::mcc692@usask.ca::556ef5e6-0b57-49e5-ae7c-a01bbfba9a26" providerId="AD" clId="Web-{C53CE990-E5A7-F10D-F138-A58575670FCE}"/>
    <pc:docChg chg="modSld">
      <pc:chgData name="Clark, Megan" userId="S::mcc692@usask.ca::556ef5e6-0b57-49e5-ae7c-a01bbfba9a26" providerId="AD" clId="Web-{C53CE990-E5A7-F10D-F138-A58575670FCE}" dt="2020-10-31T21:45:14.048" v="22" actId="20577"/>
      <pc:docMkLst>
        <pc:docMk/>
      </pc:docMkLst>
      <pc:sldChg chg="modSp">
        <pc:chgData name="Clark, Megan" userId="S::mcc692@usask.ca::556ef5e6-0b57-49e5-ae7c-a01bbfba9a26" providerId="AD" clId="Web-{C53CE990-E5A7-F10D-F138-A58575670FCE}" dt="2020-10-31T21:45:14.048" v="22" actId="20577"/>
        <pc:sldMkLst>
          <pc:docMk/>
          <pc:sldMk cId="0" sldId="256"/>
        </pc:sldMkLst>
        <pc:graphicFrameChg chg="modGraphic">
          <ac:chgData name="Clark, Megan" userId="S::mcc692@usask.ca::556ef5e6-0b57-49e5-ae7c-a01bbfba9a26" providerId="AD" clId="Web-{C53CE990-E5A7-F10D-F138-A58575670FCE}" dt="2020-10-31T21:45:14.048" v="22" actId="20577"/>
          <ac:graphicFrameMkLst>
            <pc:docMk/>
            <pc:sldMk cId="0" sldId="256"/>
            <ac:graphicFrameMk id="187" creationId="{A639519F-D80A-4112-A933-A5DFD2AF6771}"/>
          </ac:graphicFrameMkLst>
        </pc:graphicFrameChg>
      </pc:sldChg>
    </pc:docChg>
  </pc:docChgLst>
  <pc:docChgLst>
    <pc:chgData name="Clark, Megan" userId="S::mcc692@usask.ca::556ef5e6-0b57-49e5-ae7c-a01bbfba9a26" providerId="AD" clId="Web-{03D105E4-3701-6588-CCB3-AD0081FCBB29}"/>
    <pc:docChg chg="modSld">
      <pc:chgData name="Clark, Megan" userId="S::mcc692@usask.ca::556ef5e6-0b57-49e5-ae7c-a01bbfba9a26" providerId="AD" clId="Web-{03D105E4-3701-6588-CCB3-AD0081FCBB29}" dt="2021-08-06T02:45:38.871" v="2" actId="1076"/>
      <pc:docMkLst>
        <pc:docMk/>
      </pc:docMkLst>
      <pc:sldChg chg="modSp">
        <pc:chgData name="Clark, Megan" userId="S::mcc692@usask.ca::556ef5e6-0b57-49e5-ae7c-a01bbfba9a26" providerId="AD" clId="Web-{03D105E4-3701-6588-CCB3-AD0081FCBB29}" dt="2021-08-06T02:45:38.871" v="2" actId="1076"/>
        <pc:sldMkLst>
          <pc:docMk/>
          <pc:sldMk cId="0" sldId="256"/>
        </pc:sldMkLst>
        <pc:spChg chg="mod">
          <ac:chgData name="Clark, Megan" userId="S::mcc692@usask.ca::556ef5e6-0b57-49e5-ae7c-a01bbfba9a26" providerId="AD" clId="Web-{03D105E4-3701-6588-CCB3-AD0081FCBB29}" dt="2021-08-06T02:45:38.871" v="2" actId="1076"/>
          <ac:spMkLst>
            <pc:docMk/>
            <pc:sldMk cId="0" sldId="256"/>
            <ac:spMk id="197" creationId="{00000000-0000-0000-0000-000000000000}"/>
          </ac:spMkLst>
        </pc:spChg>
        <pc:graphicFrameChg chg="mod">
          <ac:chgData name="Clark, Megan" userId="S::mcc692@usask.ca::556ef5e6-0b57-49e5-ae7c-a01bbfba9a26" providerId="AD" clId="Web-{03D105E4-3701-6588-CCB3-AD0081FCBB29}" dt="2021-08-06T02:45:24.449" v="1" actId="1076"/>
          <ac:graphicFrameMkLst>
            <pc:docMk/>
            <pc:sldMk cId="0" sldId="256"/>
            <ac:graphicFrameMk id="187" creationId="{A639519F-D80A-4112-A933-A5DFD2AF6771}"/>
          </ac:graphicFrameMkLst>
        </pc:graphicFrameChg>
      </pc:sldChg>
    </pc:docChg>
  </pc:docChgLst>
  <pc:docChgLst>
    <pc:chgData name="Clark, Megan" userId="S::mcc692@usask.ca::556ef5e6-0b57-49e5-ae7c-a01bbfba9a26" providerId="AD" clId="Web-{D0E5B9D9-5C87-814A-5271-6B0168E6FB49}"/>
    <pc:docChg chg="modSld">
      <pc:chgData name="Clark, Megan" userId="S::mcc692@usask.ca::556ef5e6-0b57-49e5-ae7c-a01bbfba9a26" providerId="AD" clId="Web-{D0E5B9D9-5C87-814A-5271-6B0168E6FB49}" dt="2021-06-01T19:05:01.685" v="26" actId="1076"/>
      <pc:docMkLst>
        <pc:docMk/>
      </pc:docMkLst>
      <pc:sldChg chg="modSp">
        <pc:chgData name="Clark, Megan" userId="S::mcc692@usask.ca::556ef5e6-0b57-49e5-ae7c-a01bbfba9a26" providerId="AD" clId="Web-{D0E5B9D9-5C87-814A-5271-6B0168E6FB49}" dt="2021-06-01T19:05:01.685" v="26" actId="1076"/>
        <pc:sldMkLst>
          <pc:docMk/>
          <pc:sldMk cId="0" sldId="256"/>
        </pc:sldMkLst>
        <pc:spChg chg="mod">
          <ac:chgData name="Clark, Megan" userId="S::mcc692@usask.ca::556ef5e6-0b57-49e5-ae7c-a01bbfba9a26" providerId="AD" clId="Web-{D0E5B9D9-5C87-814A-5271-6B0168E6FB49}" dt="2021-06-01T19:03:56.778" v="19" actId="20577"/>
          <ac:spMkLst>
            <pc:docMk/>
            <pc:sldMk cId="0" sldId="256"/>
            <ac:spMk id="201" creationId="{00000000-0000-0000-0000-000000000000}"/>
          </ac:spMkLst>
        </pc:spChg>
        <pc:spChg chg="mod">
          <ac:chgData name="Clark, Megan" userId="S::mcc692@usask.ca::556ef5e6-0b57-49e5-ae7c-a01bbfba9a26" providerId="AD" clId="Web-{D0E5B9D9-5C87-814A-5271-6B0168E6FB49}" dt="2021-06-01T19:04:05.059" v="21" actId="1076"/>
          <ac:spMkLst>
            <pc:docMk/>
            <pc:sldMk cId="0" sldId="256"/>
            <ac:spMk id="202" creationId="{00000000-0000-0000-0000-000000000000}"/>
          </ac:spMkLst>
        </pc:spChg>
        <pc:spChg chg="mod">
          <ac:chgData name="Clark, Megan" userId="S::mcc692@usask.ca::556ef5e6-0b57-49e5-ae7c-a01bbfba9a26" providerId="AD" clId="Web-{D0E5B9D9-5C87-814A-5271-6B0168E6FB49}" dt="2021-06-01T19:04:12.544" v="24" actId="1076"/>
          <ac:spMkLst>
            <pc:docMk/>
            <pc:sldMk cId="0" sldId="256"/>
            <ac:spMk id="203" creationId="{00000000-0000-0000-0000-000000000000}"/>
          </ac:spMkLst>
        </pc:spChg>
        <pc:graphicFrameChg chg="mod">
          <ac:chgData name="Clark, Megan" userId="S::mcc692@usask.ca::556ef5e6-0b57-49e5-ae7c-a01bbfba9a26" providerId="AD" clId="Web-{D0E5B9D9-5C87-814A-5271-6B0168E6FB49}" dt="2021-06-01T19:05:01.685" v="26" actId="1076"/>
          <ac:graphicFrameMkLst>
            <pc:docMk/>
            <pc:sldMk cId="0" sldId="256"/>
            <ac:graphicFrameMk id="187" creationId="{A639519F-D80A-4112-A933-A5DFD2AF6771}"/>
          </ac:graphicFrameMkLst>
        </pc:graphicFrameChg>
      </pc:sldChg>
    </pc:docChg>
  </pc:docChgLst>
  <pc:docChgLst>
    <pc:chgData name="Clark, Megan" userId="S::mcc692@usask.ca::556ef5e6-0b57-49e5-ae7c-a01bbfba9a26" providerId="AD" clId="Web-{45C05B0E-1F1F-284F-1C2B-1DE41850BD1A}"/>
    <pc:docChg chg="mod modSld">
      <pc:chgData name="Clark, Megan" userId="S::mcc692@usask.ca::556ef5e6-0b57-49e5-ae7c-a01bbfba9a26" providerId="AD" clId="Web-{45C05B0E-1F1F-284F-1C2B-1DE41850BD1A}" dt="2020-10-30T19:20:17.455" v="67"/>
      <pc:docMkLst>
        <pc:docMk/>
      </pc:docMkLst>
      <pc:sldChg chg="modSp modCm">
        <pc:chgData name="Clark, Megan" userId="S::mcc692@usask.ca::556ef5e6-0b57-49e5-ae7c-a01bbfba9a26" providerId="AD" clId="Web-{45C05B0E-1F1F-284F-1C2B-1DE41850BD1A}" dt="2020-10-30T19:20:17.455" v="67"/>
        <pc:sldMkLst>
          <pc:docMk/>
          <pc:sldMk cId="0" sldId="256"/>
        </pc:sldMkLst>
        <pc:graphicFrameChg chg="modGraphic">
          <ac:chgData name="Clark, Megan" userId="S::mcc692@usask.ca::556ef5e6-0b57-49e5-ae7c-a01bbfba9a26" providerId="AD" clId="Web-{45C05B0E-1F1F-284F-1C2B-1DE41850BD1A}" dt="2020-10-30T19:17:16.408" v="5" actId="20577"/>
          <ac:graphicFrameMkLst>
            <pc:docMk/>
            <pc:sldMk cId="0" sldId="256"/>
            <ac:graphicFrameMk id="9" creationId="{30273F1E-E3A4-7B46-85BD-FF34661FA708}"/>
          </ac:graphicFrameMkLst>
        </pc:graphicFrameChg>
        <pc:graphicFrameChg chg="modGraphic">
          <ac:chgData name="Clark, Megan" userId="S::mcc692@usask.ca::556ef5e6-0b57-49e5-ae7c-a01bbfba9a26" providerId="AD" clId="Web-{45C05B0E-1F1F-284F-1C2B-1DE41850BD1A}" dt="2020-10-30T19:20:04.236" v="66" actId="20577"/>
          <ac:graphicFrameMkLst>
            <pc:docMk/>
            <pc:sldMk cId="0" sldId="256"/>
            <ac:graphicFrameMk id="187" creationId="{A639519F-D80A-4112-A933-A5DFD2AF6771}"/>
          </ac:graphicFrameMkLst>
        </pc:graphicFrameChg>
      </pc:sldChg>
    </pc:docChg>
  </pc:docChgLst>
  <pc:docChgLst>
    <pc:chgData name="Megan Clark" userId="556ef5e6-0b57-49e5-ae7c-a01bbfba9a26" providerId="ADAL" clId="{BB9CA7F3-B51C-9446-8E06-B32A11B38588}"/>
    <pc:docChg chg="modSld">
      <pc:chgData name="Megan Clark" userId="556ef5e6-0b57-49e5-ae7c-a01bbfba9a26" providerId="ADAL" clId="{BB9CA7F3-B51C-9446-8E06-B32A11B38588}" dt="2020-10-31T22:00:55.421" v="149" actId="404"/>
      <pc:docMkLst>
        <pc:docMk/>
      </pc:docMkLst>
      <pc:sldChg chg="addSp modSp mod">
        <pc:chgData name="Megan Clark" userId="556ef5e6-0b57-49e5-ae7c-a01bbfba9a26" providerId="ADAL" clId="{BB9CA7F3-B51C-9446-8E06-B32A11B38588}" dt="2020-10-31T22:00:55.421" v="149" actId="404"/>
        <pc:sldMkLst>
          <pc:docMk/>
          <pc:sldMk cId="0" sldId="256"/>
        </pc:sldMkLst>
        <pc:spChg chg="add mod">
          <ac:chgData name="Megan Clark" userId="556ef5e6-0b57-49e5-ae7c-a01bbfba9a26" providerId="ADAL" clId="{BB9CA7F3-B51C-9446-8E06-B32A11B38588}" dt="2020-10-31T21:50:19.342" v="75" actId="1076"/>
          <ac:spMkLst>
            <pc:docMk/>
            <pc:sldMk cId="0" sldId="256"/>
            <ac:spMk id="2" creationId="{0206C3A0-83A5-8342-A2B0-AEDF8017FA6F}"/>
          </ac:spMkLst>
        </pc:spChg>
        <pc:spChg chg="mod">
          <ac:chgData name="Megan Clark" userId="556ef5e6-0b57-49e5-ae7c-a01bbfba9a26" providerId="ADAL" clId="{BB9CA7F3-B51C-9446-8E06-B32A11B38588}" dt="2020-10-31T21:48:53.599" v="56" actId="403"/>
          <ac:spMkLst>
            <pc:docMk/>
            <pc:sldMk cId="0" sldId="256"/>
            <ac:spMk id="62" creationId="{C7F5DDE7-966C-D041-B515-E6BF44F44AE0}"/>
          </ac:spMkLst>
        </pc:spChg>
        <pc:spChg chg="mod">
          <ac:chgData name="Megan Clark" userId="556ef5e6-0b57-49e5-ae7c-a01bbfba9a26" providerId="ADAL" clId="{BB9CA7F3-B51C-9446-8E06-B32A11B38588}" dt="2020-10-31T21:48:53.599" v="56" actId="403"/>
          <ac:spMkLst>
            <pc:docMk/>
            <pc:sldMk cId="0" sldId="256"/>
            <ac:spMk id="191" creationId="{00000000-0000-0000-0000-000000000000}"/>
          </ac:spMkLst>
        </pc:spChg>
        <pc:spChg chg="mod">
          <ac:chgData name="Megan Clark" userId="556ef5e6-0b57-49e5-ae7c-a01bbfba9a26" providerId="ADAL" clId="{BB9CA7F3-B51C-9446-8E06-B32A11B38588}" dt="2020-10-31T21:48:53.599" v="56" actId="403"/>
          <ac:spMkLst>
            <pc:docMk/>
            <pc:sldMk cId="0" sldId="256"/>
            <ac:spMk id="193" creationId="{00000000-0000-0000-0000-000000000000}"/>
          </ac:spMkLst>
        </pc:spChg>
        <pc:spChg chg="mod">
          <ac:chgData name="Megan Clark" userId="556ef5e6-0b57-49e5-ae7c-a01bbfba9a26" providerId="ADAL" clId="{BB9CA7F3-B51C-9446-8E06-B32A11B38588}" dt="2020-10-31T22:00:55.421" v="149" actId="404"/>
          <ac:spMkLst>
            <pc:docMk/>
            <pc:sldMk cId="0" sldId="256"/>
            <ac:spMk id="194" creationId="{00000000-0000-0000-0000-000000000000}"/>
          </ac:spMkLst>
        </pc:spChg>
        <pc:spChg chg="mod">
          <ac:chgData name="Megan Clark" userId="556ef5e6-0b57-49e5-ae7c-a01bbfba9a26" providerId="ADAL" clId="{BB9CA7F3-B51C-9446-8E06-B32A11B38588}" dt="2020-10-31T21:48:53.599" v="56" actId="403"/>
          <ac:spMkLst>
            <pc:docMk/>
            <pc:sldMk cId="0" sldId="256"/>
            <ac:spMk id="195" creationId="{00000000-0000-0000-0000-000000000000}"/>
          </ac:spMkLst>
        </pc:spChg>
        <pc:spChg chg="mod">
          <ac:chgData name="Megan Clark" userId="556ef5e6-0b57-49e5-ae7c-a01bbfba9a26" providerId="ADAL" clId="{BB9CA7F3-B51C-9446-8E06-B32A11B38588}" dt="2020-10-31T21:48:53.599" v="56" actId="403"/>
          <ac:spMkLst>
            <pc:docMk/>
            <pc:sldMk cId="0" sldId="256"/>
            <ac:spMk id="197" creationId="{00000000-0000-0000-0000-000000000000}"/>
          </ac:spMkLst>
        </pc:spChg>
        <pc:spChg chg="mod">
          <ac:chgData name="Megan Clark" userId="556ef5e6-0b57-49e5-ae7c-a01bbfba9a26" providerId="ADAL" clId="{BB9CA7F3-B51C-9446-8E06-B32A11B38588}" dt="2020-10-31T21:48:53.599" v="56" actId="403"/>
          <ac:spMkLst>
            <pc:docMk/>
            <pc:sldMk cId="0" sldId="256"/>
            <ac:spMk id="198" creationId="{00000000-0000-0000-0000-000000000000}"/>
          </ac:spMkLst>
        </pc:spChg>
        <pc:spChg chg="mod">
          <ac:chgData name="Megan Clark" userId="556ef5e6-0b57-49e5-ae7c-a01bbfba9a26" providerId="ADAL" clId="{BB9CA7F3-B51C-9446-8E06-B32A11B38588}" dt="2020-10-31T21:48:53.599" v="56" actId="403"/>
          <ac:spMkLst>
            <pc:docMk/>
            <pc:sldMk cId="0" sldId="256"/>
            <ac:spMk id="200" creationId="{00000000-0000-0000-0000-000000000000}"/>
          </ac:spMkLst>
        </pc:spChg>
        <pc:spChg chg="mod">
          <ac:chgData name="Megan Clark" userId="556ef5e6-0b57-49e5-ae7c-a01bbfba9a26" providerId="ADAL" clId="{BB9CA7F3-B51C-9446-8E06-B32A11B38588}" dt="2020-10-31T21:50:40.160" v="79" actId="404"/>
          <ac:spMkLst>
            <pc:docMk/>
            <pc:sldMk cId="0" sldId="256"/>
            <ac:spMk id="201" creationId="{00000000-0000-0000-0000-000000000000}"/>
          </ac:spMkLst>
        </pc:spChg>
        <pc:spChg chg="mod">
          <ac:chgData name="Megan Clark" userId="556ef5e6-0b57-49e5-ae7c-a01bbfba9a26" providerId="ADAL" clId="{BB9CA7F3-B51C-9446-8E06-B32A11B38588}" dt="2020-10-31T21:48:53.599" v="56" actId="403"/>
          <ac:spMkLst>
            <pc:docMk/>
            <pc:sldMk cId="0" sldId="256"/>
            <ac:spMk id="202" creationId="{00000000-0000-0000-0000-000000000000}"/>
          </ac:spMkLst>
        </pc:spChg>
        <pc:spChg chg="mod">
          <ac:chgData name="Megan Clark" userId="556ef5e6-0b57-49e5-ae7c-a01bbfba9a26" providerId="ADAL" clId="{BB9CA7F3-B51C-9446-8E06-B32A11B38588}" dt="2020-10-31T21:58:45.589" v="128" actId="20577"/>
          <ac:spMkLst>
            <pc:docMk/>
            <pc:sldMk cId="0" sldId="256"/>
            <ac:spMk id="203" creationId="{00000000-0000-0000-0000-000000000000}"/>
          </ac:spMkLst>
        </pc:spChg>
        <pc:spChg chg="mod">
          <ac:chgData name="Megan Clark" userId="556ef5e6-0b57-49e5-ae7c-a01bbfba9a26" providerId="ADAL" clId="{BB9CA7F3-B51C-9446-8E06-B32A11B38588}" dt="2020-10-31T21:48:37.510" v="51" actId="14100"/>
          <ac:spMkLst>
            <pc:docMk/>
            <pc:sldMk cId="0" sldId="256"/>
            <ac:spMk id="204" creationId="{00000000-0000-0000-0000-000000000000}"/>
          </ac:spMkLst>
        </pc:spChg>
        <pc:spChg chg="mod">
          <ac:chgData name="Megan Clark" userId="556ef5e6-0b57-49e5-ae7c-a01bbfba9a26" providerId="ADAL" clId="{BB9CA7F3-B51C-9446-8E06-B32A11B38588}" dt="2020-10-31T21:49:16.709" v="58" actId="1076"/>
          <ac:spMkLst>
            <pc:docMk/>
            <pc:sldMk cId="0" sldId="256"/>
            <ac:spMk id="205" creationId="{00000000-0000-0000-0000-000000000000}"/>
          </ac:spMkLst>
        </pc:spChg>
        <pc:spChg chg="mod">
          <ac:chgData name="Megan Clark" userId="556ef5e6-0b57-49e5-ae7c-a01bbfba9a26" providerId="ADAL" clId="{BB9CA7F3-B51C-9446-8E06-B32A11B38588}" dt="2020-10-31T21:48:53.599" v="56" actId="403"/>
          <ac:spMkLst>
            <pc:docMk/>
            <pc:sldMk cId="0" sldId="256"/>
            <ac:spMk id="206" creationId="{00000000-0000-0000-0000-000000000000}"/>
          </ac:spMkLst>
        </pc:spChg>
        <pc:spChg chg="mod">
          <ac:chgData name="Megan Clark" userId="556ef5e6-0b57-49e5-ae7c-a01bbfba9a26" providerId="ADAL" clId="{BB9CA7F3-B51C-9446-8E06-B32A11B38588}" dt="2020-10-31T21:48:37.510" v="51" actId="14100"/>
          <ac:spMkLst>
            <pc:docMk/>
            <pc:sldMk cId="0" sldId="256"/>
            <ac:spMk id="207" creationId="{00000000-0000-0000-0000-000000000000}"/>
          </ac:spMkLst>
        </pc:spChg>
        <pc:spChg chg="mod">
          <ac:chgData name="Megan Clark" userId="556ef5e6-0b57-49e5-ae7c-a01bbfba9a26" providerId="ADAL" clId="{BB9CA7F3-B51C-9446-8E06-B32A11B38588}" dt="2020-10-31T21:48:53.599" v="56" actId="403"/>
          <ac:spMkLst>
            <pc:docMk/>
            <pc:sldMk cId="0" sldId="256"/>
            <ac:spMk id="208" creationId="{00000000-0000-0000-0000-000000000000}"/>
          </ac:spMkLst>
        </pc:spChg>
        <pc:spChg chg="mod">
          <ac:chgData name="Megan Clark" userId="556ef5e6-0b57-49e5-ae7c-a01bbfba9a26" providerId="ADAL" clId="{BB9CA7F3-B51C-9446-8E06-B32A11B38588}" dt="2020-10-31T21:48:53.599" v="56" actId="403"/>
          <ac:spMkLst>
            <pc:docMk/>
            <pc:sldMk cId="0" sldId="256"/>
            <ac:spMk id="209" creationId="{00000000-0000-0000-0000-000000000000}"/>
          </ac:spMkLst>
        </pc:spChg>
        <pc:spChg chg="mod">
          <ac:chgData name="Megan Clark" userId="556ef5e6-0b57-49e5-ae7c-a01bbfba9a26" providerId="ADAL" clId="{BB9CA7F3-B51C-9446-8E06-B32A11B38588}" dt="2020-10-31T21:48:53.599" v="56" actId="403"/>
          <ac:spMkLst>
            <pc:docMk/>
            <pc:sldMk cId="0" sldId="256"/>
            <ac:spMk id="210" creationId="{00000000-0000-0000-0000-000000000000}"/>
          </ac:spMkLst>
        </pc:spChg>
        <pc:spChg chg="mod">
          <ac:chgData name="Megan Clark" userId="556ef5e6-0b57-49e5-ae7c-a01bbfba9a26" providerId="ADAL" clId="{BB9CA7F3-B51C-9446-8E06-B32A11B38588}" dt="2020-10-31T21:48:53.599" v="56" actId="403"/>
          <ac:spMkLst>
            <pc:docMk/>
            <pc:sldMk cId="0" sldId="256"/>
            <ac:spMk id="211" creationId="{00000000-0000-0000-0000-000000000000}"/>
          </ac:spMkLst>
        </pc:spChg>
        <pc:spChg chg="mod">
          <ac:chgData name="Megan Clark" userId="556ef5e6-0b57-49e5-ae7c-a01bbfba9a26" providerId="ADAL" clId="{BB9CA7F3-B51C-9446-8E06-B32A11B38588}" dt="2020-10-31T21:48:53.599" v="56" actId="403"/>
          <ac:spMkLst>
            <pc:docMk/>
            <pc:sldMk cId="0" sldId="256"/>
            <ac:spMk id="212" creationId="{00000000-0000-0000-0000-000000000000}"/>
          </ac:spMkLst>
        </pc:spChg>
        <pc:spChg chg="mod">
          <ac:chgData name="Megan Clark" userId="556ef5e6-0b57-49e5-ae7c-a01bbfba9a26" providerId="ADAL" clId="{BB9CA7F3-B51C-9446-8E06-B32A11B38588}" dt="2020-10-31T21:48:53.599" v="56" actId="403"/>
          <ac:spMkLst>
            <pc:docMk/>
            <pc:sldMk cId="0" sldId="256"/>
            <ac:spMk id="213" creationId="{00000000-0000-0000-0000-000000000000}"/>
          </ac:spMkLst>
        </pc:spChg>
        <pc:spChg chg="mod">
          <ac:chgData name="Megan Clark" userId="556ef5e6-0b57-49e5-ae7c-a01bbfba9a26" providerId="ADAL" clId="{BB9CA7F3-B51C-9446-8E06-B32A11B38588}" dt="2020-10-31T21:48:53.599" v="56" actId="403"/>
          <ac:spMkLst>
            <pc:docMk/>
            <pc:sldMk cId="0" sldId="256"/>
            <ac:spMk id="214" creationId="{00000000-0000-0000-0000-000000000000}"/>
          </ac:spMkLst>
        </pc:spChg>
        <pc:spChg chg="mod">
          <ac:chgData name="Megan Clark" userId="556ef5e6-0b57-49e5-ae7c-a01bbfba9a26" providerId="ADAL" clId="{BB9CA7F3-B51C-9446-8E06-B32A11B38588}" dt="2020-10-31T21:48:53.599" v="56" actId="403"/>
          <ac:spMkLst>
            <pc:docMk/>
            <pc:sldMk cId="0" sldId="256"/>
            <ac:spMk id="215" creationId="{00000000-0000-0000-0000-000000000000}"/>
          </ac:spMkLst>
        </pc:spChg>
        <pc:spChg chg="mod">
          <ac:chgData name="Megan Clark" userId="556ef5e6-0b57-49e5-ae7c-a01bbfba9a26" providerId="ADAL" clId="{BB9CA7F3-B51C-9446-8E06-B32A11B38588}" dt="2020-10-31T21:48:53.599" v="56" actId="403"/>
          <ac:spMkLst>
            <pc:docMk/>
            <pc:sldMk cId="0" sldId="256"/>
            <ac:spMk id="216" creationId="{00000000-0000-0000-0000-000000000000}"/>
          </ac:spMkLst>
        </pc:spChg>
        <pc:spChg chg="mod">
          <ac:chgData name="Megan Clark" userId="556ef5e6-0b57-49e5-ae7c-a01bbfba9a26" providerId="ADAL" clId="{BB9CA7F3-B51C-9446-8E06-B32A11B38588}" dt="2020-10-31T21:48:53.599" v="56" actId="403"/>
          <ac:spMkLst>
            <pc:docMk/>
            <pc:sldMk cId="0" sldId="256"/>
            <ac:spMk id="217" creationId="{00000000-0000-0000-0000-000000000000}"/>
          </ac:spMkLst>
        </pc:spChg>
        <pc:spChg chg="mod">
          <ac:chgData name="Megan Clark" userId="556ef5e6-0b57-49e5-ae7c-a01bbfba9a26" providerId="ADAL" clId="{BB9CA7F3-B51C-9446-8E06-B32A11B38588}" dt="2020-10-31T21:48:53.599" v="56" actId="403"/>
          <ac:spMkLst>
            <pc:docMk/>
            <pc:sldMk cId="0" sldId="256"/>
            <ac:spMk id="218" creationId="{00000000-0000-0000-0000-000000000000}"/>
          </ac:spMkLst>
        </pc:spChg>
        <pc:spChg chg="mod">
          <ac:chgData name="Megan Clark" userId="556ef5e6-0b57-49e5-ae7c-a01bbfba9a26" providerId="ADAL" clId="{BB9CA7F3-B51C-9446-8E06-B32A11B38588}" dt="2020-10-31T21:48:53.599" v="56" actId="403"/>
          <ac:spMkLst>
            <pc:docMk/>
            <pc:sldMk cId="0" sldId="256"/>
            <ac:spMk id="219" creationId="{00000000-0000-0000-0000-000000000000}"/>
          </ac:spMkLst>
        </pc:spChg>
        <pc:spChg chg="mod">
          <ac:chgData name="Megan Clark" userId="556ef5e6-0b57-49e5-ae7c-a01bbfba9a26" providerId="ADAL" clId="{BB9CA7F3-B51C-9446-8E06-B32A11B38588}" dt="2020-10-31T21:48:53.599" v="56" actId="403"/>
          <ac:spMkLst>
            <pc:docMk/>
            <pc:sldMk cId="0" sldId="256"/>
            <ac:spMk id="220" creationId="{00000000-0000-0000-0000-000000000000}"/>
          </ac:spMkLst>
        </pc:spChg>
        <pc:spChg chg="mod">
          <ac:chgData name="Megan Clark" userId="556ef5e6-0b57-49e5-ae7c-a01bbfba9a26" providerId="ADAL" clId="{BB9CA7F3-B51C-9446-8E06-B32A11B38588}" dt="2020-10-31T21:48:53.599" v="56" actId="403"/>
          <ac:spMkLst>
            <pc:docMk/>
            <pc:sldMk cId="0" sldId="256"/>
            <ac:spMk id="221" creationId="{00000000-0000-0000-0000-000000000000}"/>
          </ac:spMkLst>
        </pc:spChg>
        <pc:spChg chg="mod">
          <ac:chgData name="Megan Clark" userId="556ef5e6-0b57-49e5-ae7c-a01bbfba9a26" providerId="ADAL" clId="{BB9CA7F3-B51C-9446-8E06-B32A11B38588}" dt="2020-10-31T21:48:53.599" v="56" actId="403"/>
          <ac:spMkLst>
            <pc:docMk/>
            <pc:sldMk cId="0" sldId="256"/>
            <ac:spMk id="222" creationId="{00000000-0000-0000-0000-000000000000}"/>
          </ac:spMkLst>
        </pc:spChg>
        <pc:spChg chg="mod">
          <ac:chgData name="Megan Clark" userId="556ef5e6-0b57-49e5-ae7c-a01bbfba9a26" providerId="ADAL" clId="{BB9CA7F3-B51C-9446-8E06-B32A11B38588}" dt="2020-10-31T21:48:53.599" v="56" actId="403"/>
          <ac:spMkLst>
            <pc:docMk/>
            <pc:sldMk cId="0" sldId="256"/>
            <ac:spMk id="223" creationId="{00000000-0000-0000-0000-000000000000}"/>
          </ac:spMkLst>
        </pc:spChg>
        <pc:spChg chg="mod">
          <ac:chgData name="Megan Clark" userId="556ef5e6-0b57-49e5-ae7c-a01bbfba9a26" providerId="ADAL" clId="{BB9CA7F3-B51C-9446-8E06-B32A11B38588}" dt="2020-10-31T21:48:53.599" v="56" actId="403"/>
          <ac:spMkLst>
            <pc:docMk/>
            <pc:sldMk cId="0" sldId="256"/>
            <ac:spMk id="224" creationId="{00000000-0000-0000-0000-000000000000}"/>
          </ac:spMkLst>
        </pc:spChg>
        <pc:spChg chg="mod">
          <ac:chgData name="Megan Clark" userId="556ef5e6-0b57-49e5-ae7c-a01bbfba9a26" providerId="ADAL" clId="{BB9CA7F3-B51C-9446-8E06-B32A11B38588}" dt="2020-10-31T21:48:53.599" v="56" actId="403"/>
          <ac:spMkLst>
            <pc:docMk/>
            <pc:sldMk cId="0" sldId="256"/>
            <ac:spMk id="225" creationId="{00000000-0000-0000-0000-000000000000}"/>
          </ac:spMkLst>
        </pc:spChg>
        <pc:spChg chg="mod">
          <ac:chgData name="Megan Clark" userId="556ef5e6-0b57-49e5-ae7c-a01bbfba9a26" providerId="ADAL" clId="{BB9CA7F3-B51C-9446-8E06-B32A11B38588}" dt="2020-10-31T21:48:53.599" v="56" actId="403"/>
          <ac:spMkLst>
            <pc:docMk/>
            <pc:sldMk cId="0" sldId="256"/>
            <ac:spMk id="226" creationId="{00000000-0000-0000-0000-000000000000}"/>
          </ac:spMkLst>
        </pc:spChg>
        <pc:spChg chg="mod">
          <ac:chgData name="Megan Clark" userId="556ef5e6-0b57-49e5-ae7c-a01bbfba9a26" providerId="ADAL" clId="{BB9CA7F3-B51C-9446-8E06-B32A11B38588}" dt="2020-10-31T21:48:53.599" v="56" actId="403"/>
          <ac:spMkLst>
            <pc:docMk/>
            <pc:sldMk cId="0" sldId="256"/>
            <ac:spMk id="227" creationId="{00000000-0000-0000-0000-000000000000}"/>
          </ac:spMkLst>
        </pc:spChg>
        <pc:spChg chg="mod">
          <ac:chgData name="Megan Clark" userId="556ef5e6-0b57-49e5-ae7c-a01bbfba9a26" providerId="ADAL" clId="{BB9CA7F3-B51C-9446-8E06-B32A11B38588}" dt="2020-10-31T21:48:37.510" v="51" actId="14100"/>
          <ac:spMkLst>
            <pc:docMk/>
            <pc:sldMk cId="0" sldId="256"/>
            <ac:spMk id="228" creationId="{00000000-0000-0000-0000-000000000000}"/>
          </ac:spMkLst>
        </pc:spChg>
        <pc:spChg chg="mod">
          <ac:chgData name="Megan Clark" userId="556ef5e6-0b57-49e5-ae7c-a01bbfba9a26" providerId="ADAL" clId="{BB9CA7F3-B51C-9446-8E06-B32A11B38588}" dt="2020-10-31T21:48:37.510" v="51" actId="14100"/>
          <ac:spMkLst>
            <pc:docMk/>
            <pc:sldMk cId="0" sldId="256"/>
            <ac:spMk id="229" creationId="{00000000-0000-0000-0000-000000000000}"/>
          </ac:spMkLst>
        </pc:spChg>
        <pc:spChg chg="mod">
          <ac:chgData name="Megan Clark" userId="556ef5e6-0b57-49e5-ae7c-a01bbfba9a26" providerId="ADAL" clId="{BB9CA7F3-B51C-9446-8E06-B32A11B38588}" dt="2020-10-31T21:48:37.510" v="51" actId="14100"/>
          <ac:spMkLst>
            <pc:docMk/>
            <pc:sldMk cId="0" sldId="256"/>
            <ac:spMk id="230" creationId="{00000000-0000-0000-0000-000000000000}"/>
          </ac:spMkLst>
        </pc:spChg>
        <pc:spChg chg="mod">
          <ac:chgData name="Megan Clark" userId="556ef5e6-0b57-49e5-ae7c-a01bbfba9a26" providerId="ADAL" clId="{BB9CA7F3-B51C-9446-8E06-B32A11B38588}" dt="2020-10-31T21:48:37.510" v="51" actId="14100"/>
          <ac:spMkLst>
            <pc:docMk/>
            <pc:sldMk cId="0" sldId="256"/>
            <ac:spMk id="231" creationId="{00000000-0000-0000-0000-000000000000}"/>
          </ac:spMkLst>
        </pc:spChg>
        <pc:spChg chg="mod">
          <ac:chgData name="Megan Clark" userId="556ef5e6-0b57-49e5-ae7c-a01bbfba9a26" providerId="ADAL" clId="{BB9CA7F3-B51C-9446-8E06-B32A11B38588}" dt="2020-10-31T21:48:37.510" v="51" actId="14100"/>
          <ac:spMkLst>
            <pc:docMk/>
            <pc:sldMk cId="0" sldId="256"/>
            <ac:spMk id="232" creationId="{00000000-0000-0000-0000-000000000000}"/>
          </ac:spMkLst>
        </pc:spChg>
        <pc:spChg chg="mod">
          <ac:chgData name="Megan Clark" userId="556ef5e6-0b57-49e5-ae7c-a01bbfba9a26" providerId="ADAL" clId="{BB9CA7F3-B51C-9446-8E06-B32A11B38588}" dt="2020-10-31T21:48:37.510" v="51" actId="14100"/>
          <ac:spMkLst>
            <pc:docMk/>
            <pc:sldMk cId="0" sldId="256"/>
            <ac:spMk id="233" creationId="{00000000-0000-0000-0000-000000000000}"/>
          </ac:spMkLst>
        </pc:spChg>
        <pc:spChg chg="mod">
          <ac:chgData name="Megan Clark" userId="556ef5e6-0b57-49e5-ae7c-a01bbfba9a26" providerId="ADAL" clId="{BB9CA7F3-B51C-9446-8E06-B32A11B38588}" dt="2020-10-31T21:48:37.510" v="51" actId="14100"/>
          <ac:spMkLst>
            <pc:docMk/>
            <pc:sldMk cId="0" sldId="256"/>
            <ac:spMk id="234" creationId="{00000000-0000-0000-0000-000000000000}"/>
          </ac:spMkLst>
        </pc:spChg>
        <pc:spChg chg="mod">
          <ac:chgData name="Megan Clark" userId="556ef5e6-0b57-49e5-ae7c-a01bbfba9a26" providerId="ADAL" clId="{BB9CA7F3-B51C-9446-8E06-B32A11B38588}" dt="2020-10-31T21:48:37.510" v="51" actId="14100"/>
          <ac:spMkLst>
            <pc:docMk/>
            <pc:sldMk cId="0" sldId="256"/>
            <ac:spMk id="235" creationId="{00000000-0000-0000-0000-000000000000}"/>
          </ac:spMkLst>
        </pc:spChg>
        <pc:spChg chg="mod">
          <ac:chgData name="Megan Clark" userId="556ef5e6-0b57-49e5-ae7c-a01bbfba9a26" providerId="ADAL" clId="{BB9CA7F3-B51C-9446-8E06-B32A11B38588}" dt="2020-10-31T21:48:37.510" v="51" actId="14100"/>
          <ac:spMkLst>
            <pc:docMk/>
            <pc:sldMk cId="0" sldId="256"/>
            <ac:spMk id="236" creationId="{00000000-0000-0000-0000-000000000000}"/>
          </ac:spMkLst>
        </pc:spChg>
        <pc:spChg chg="mod">
          <ac:chgData name="Megan Clark" userId="556ef5e6-0b57-49e5-ae7c-a01bbfba9a26" providerId="ADAL" clId="{BB9CA7F3-B51C-9446-8E06-B32A11B38588}" dt="2020-10-31T21:48:37.510" v="51" actId="14100"/>
          <ac:spMkLst>
            <pc:docMk/>
            <pc:sldMk cId="0" sldId="256"/>
            <ac:spMk id="237" creationId="{00000000-0000-0000-0000-000000000000}"/>
          </ac:spMkLst>
        </pc:spChg>
        <pc:graphicFrameChg chg="mod">
          <ac:chgData name="Megan Clark" userId="556ef5e6-0b57-49e5-ae7c-a01bbfba9a26" providerId="ADAL" clId="{BB9CA7F3-B51C-9446-8E06-B32A11B38588}" dt="2020-10-31T21:48:37.510" v="51" actId="14100"/>
          <ac:graphicFrameMkLst>
            <pc:docMk/>
            <pc:sldMk cId="0" sldId="256"/>
            <ac:graphicFrameMk id="3" creationId="{8A27C906-6991-B847-AAED-63C0822F0E4D}"/>
          </ac:graphicFrameMkLst>
        </pc:graphicFrameChg>
        <pc:graphicFrameChg chg="mod">
          <ac:chgData name="Megan Clark" userId="556ef5e6-0b57-49e5-ae7c-a01bbfba9a26" providerId="ADAL" clId="{BB9CA7F3-B51C-9446-8E06-B32A11B38588}" dt="2020-10-31T21:48:37.510" v="51" actId="14100"/>
          <ac:graphicFrameMkLst>
            <pc:docMk/>
            <pc:sldMk cId="0" sldId="256"/>
            <ac:graphicFrameMk id="4" creationId="{9F98A087-2F55-7845-8CF4-9971DE6BA50F}"/>
          </ac:graphicFrameMkLst>
        </pc:graphicFrameChg>
        <pc:graphicFrameChg chg="mod">
          <ac:chgData name="Megan Clark" userId="556ef5e6-0b57-49e5-ae7c-a01bbfba9a26" providerId="ADAL" clId="{BB9CA7F3-B51C-9446-8E06-B32A11B38588}" dt="2020-10-31T21:48:37.510" v="51" actId="14100"/>
          <ac:graphicFrameMkLst>
            <pc:docMk/>
            <pc:sldMk cId="0" sldId="256"/>
            <ac:graphicFrameMk id="9" creationId="{30273F1E-E3A4-7B46-85BD-FF34661FA708}"/>
          </ac:graphicFrameMkLst>
        </pc:graphicFrameChg>
        <pc:graphicFrameChg chg="mod">
          <ac:chgData name="Megan Clark" userId="556ef5e6-0b57-49e5-ae7c-a01bbfba9a26" providerId="ADAL" clId="{BB9CA7F3-B51C-9446-8E06-B32A11B38588}" dt="2020-10-31T21:48:37.510" v="51" actId="14100"/>
          <ac:graphicFrameMkLst>
            <pc:docMk/>
            <pc:sldMk cId="0" sldId="256"/>
            <ac:graphicFrameMk id="12" creationId="{906E25A5-24C7-A444-A9E6-53AED1D3218D}"/>
          </ac:graphicFrameMkLst>
        </pc:graphicFrameChg>
        <pc:graphicFrameChg chg="mod">
          <ac:chgData name="Megan Clark" userId="556ef5e6-0b57-49e5-ae7c-a01bbfba9a26" providerId="ADAL" clId="{BB9CA7F3-B51C-9446-8E06-B32A11B38588}" dt="2020-10-31T22:00:23.371" v="147" actId="20577"/>
          <ac:graphicFrameMkLst>
            <pc:docMk/>
            <pc:sldMk cId="0" sldId="256"/>
            <ac:graphicFrameMk id="187" creationId="{A639519F-D80A-4112-A933-A5DFD2AF6771}"/>
          </ac:graphicFrameMkLst>
        </pc:graphicFrameChg>
        <pc:picChg chg="mod">
          <ac:chgData name="Megan Clark" userId="556ef5e6-0b57-49e5-ae7c-a01bbfba9a26" providerId="ADAL" clId="{BB9CA7F3-B51C-9446-8E06-B32A11B38588}" dt="2020-10-31T21:48:37.510" v="51" actId="14100"/>
          <ac:picMkLst>
            <pc:docMk/>
            <pc:sldMk cId="0" sldId="256"/>
            <ac:picMk id="238" creationId="{00000000-0000-0000-0000-000000000000}"/>
          </ac:picMkLst>
        </pc:picChg>
        <pc:picChg chg="mod">
          <ac:chgData name="Megan Clark" userId="556ef5e6-0b57-49e5-ae7c-a01bbfba9a26" providerId="ADAL" clId="{BB9CA7F3-B51C-9446-8E06-B32A11B38588}" dt="2020-10-31T21:48:37.510" v="51" actId="14100"/>
          <ac:picMkLst>
            <pc:docMk/>
            <pc:sldMk cId="0" sldId="256"/>
            <ac:picMk id="239" creationId="{00000000-0000-0000-0000-000000000000}"/>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E6949C-AAE5-419C-9DE6-70C951D3156B}"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en-US"/>
        </a:p>
      </dgm:t>
    </dgm:pt>
    <dgm:pt modelId="{1BA90FD9-26D6-45EE-83E9-9A1416409BAE}">
      <dgm:prSet phldrT="[Text]" phldr="0" custT="1"/>
      <dgm:spPr/>
      <dgm:t>
        <a:bodyPr/>
        <a:lstStyle/>
        <a:p>
          <a:r>
            <a:rPr lang="en-US" sz="2000" b="0" i="0" u="none" strike="noStrike" cap="none" baseline="0" noProof="0" dirty="0">
              <a:latin typeface="Arial"/>
              <a:cs typeface="Arial"/>
            </a:rPr>
            <a:t>Saskatchewan Trans Health Coalition formed (Jan/2018)</a:t>
          </a:r>
          <a:endParaRPr lang="en-US" sz="2000" dirty="0"/>
        </a:p>
      </dgm:t>
    </dgm:pt>
    <dgm:pt modelId="{9289DA96-B375-4164-BADF-7A53C24CB3BE}" type="parTrans" cxnId="{AA0E27E0-AE19-4FD1-A122-555381F329ED}">
      <dgm:prSet/>
      <dgm:spPr/>
      <dgm:t>
        <a:bodyPr/>
        <a:lstStyle/>
        <a:p>
          <a:endParaRPr lang="en-US" sz="2400"/>
        </a:p>
      </dgm:t>
    </dgm:pt>
    <dgm:pt modelId="{03139F89-B4F1-4FA7-ACBA-0606ADD1049B}" type="sibTrans" cxnId="{AA0E27E0-AE19-4FD1-A122-555381F329ED}">
      <dgm:prSet/>
      <dgm:spPr/>
      <dgm:t>
        <a:bodyPr/>
        <a:lstStyle/>
        <a:p>
          <a:endParaRPr lang="en-US" sz="2400"/>
        </a:p>
      </dgm:t>
    </dgm:pt>
    <dgm:pt modelId="{CAF24592-63B3-42FC-A70B-5F59C5BCC809}">
      <dgm:prSet phldrT="[Text]" phldr="0" custT="1"/>
      <dgm:spPr/>
      <dgm:t>
        <a:bodyPr/>
        <a:lstStyle/>
        <a:p>
          <a:pPr rtl="0"/>
          <a:r>
            <a:rPr lang="en-US" sz="2400" dirty="0">
              <a:latin typeface="Arial"/>
            </a:rPr>
            <a:t>A group of people who are trans and gender diverse (PTGD), community-based organization (CBO) providers, healthcare providers (HCPs) and healthcare decision-makers </a:t>
          </a:r>
          <a:endParaRPr lang="en-US" sz="2400" dirty="0"/>
        </a:p>
      </dgm:t>
    </dgm:pt>
    <dgm:pt modelId="{8DF2987B-A3AF-49C0-B84F-A36390EE4990}" type="parTrans" cxnId="{D0820A38-20F4-42AD-8546-8C084F1EECAA}">
      <dgm:prSet/>
      <dgm:spPr/>
      <dgm:t>
        <a:bodyPr/>
        <a:lstStyle/>
        <a:p>
          <a:endParaRPr lang="en-US" sz="2400"/>
        </a:p>
      </dgm:t>
    </dgm:pt>
    <dgm:pt modelId="{5B0269A3-46A4-4529-8567-4117298D17E5}" type="sibTrans" cxnId="{D0820A38-20F4-42AD-8546-8C084F1EECAA}">
      <dgm:prSet/>
      <dgm:spPr/>
      <dgm:t>
        <a:bodyPr/>
        <a:lstStyle/>
        <a:p>
          <a:endParaRPr lang="en-US" sz="2400"/>
        </a:p>
      </dgm:t>
    </dgm:pt>
    <dgm:pt modelId="{4E24F15A-08CB-40CB-BDE4-1CE9DA57BBE5}">
      <dgm:prSet phldrT="[Text]" phldr="0" custT="1"/>
      <dgm:spPr/>
      <dgm:t>
        <a:bodyPr/>
        <a:lstStyle/>
        <a:p>
          <a:pPr rtl="0"/>
          <a:r>
            <a:rPr lang="en-US" sz="2400" dirty="0">
              <a:latin typeface="Arial"/>
            </a:rPr>
            <a:t>Aim: to improve health and healthcare for PTGD in Saskatchewan</a:t>
          </a:r>
          <a:endParaRPr lang="en-US" sz="2400" dirty="0"/>
        </a:p>
      </dgm:t>
    </dgm:pt>
    <dgm:pt modelId="{B9963C07-8147-4F06-8E0B-FBFE24F58FA3}" type="parTrans" cxnId="{1012075B-5ADE-41D7-9B12-B38B93CF4F29}">
      <dgm:prSet/>
      <dgm:spPr/>
      <dgm:t>
        <a:bodyPr/>
        <a:lstStyle/>
        <a:p>
          <a:endParaRPr lang="en-US" sz="2400"/>
        </a:p>
      </dgm:t>
    </dgm:pt>
    <dgm:pt modelId="{428FC155-D0DA-4B43-BADB-720543E0EA43}" type="sibTrans" cxnId="{1012075B-5ADE-41D7-9B12-B38B93CF4F29}">
      <dgm:prSet/>
      <dgm:spPr/>
      <dgm:t>
        <a:bodyPr/>
        <a:lstStyle/>
        <a:p>
          <a:endParaRPr lang="en-US" sz="2400"/>
        </a:p>
      </dgm:t>
    </dgm:pt>
    <dgm:pt modelId="{F5883450-CC2F-4782-A908-470BF45AAB3C}">
      <dgm:prSet phldrT="[Text]" phldr="0" custT="1"/>
      <dgm:spPr/>
      <dgm:t>
        <a:bodyPr/>
        <a:lstStyle/>
        <a:p>
          <a:pPr rtl="0"/>
          <a:r>
            <a:rPr lang="en-US" sz="2400" dirty="0">
              <a:latin typeface="Arial"/>
            </a:rPr>
            <a:t>Research identified as interest </a:t>
          </a:r>
          <a:r>
            <a:rPr lang="en-US" sz="2400" dirty="0">
              <a:latin typeface="Arial"/>
              <a:sym typeface="Wingdings" pitchFamily="2" charset="2"/>
            </a:rPr>
            <a:t> co-PIs </a:t>
          </a:r>
          <a:r>
            <a:rPr lang="en-US" sz="2400" dirty="0">
              <a:latin typeface="Arial"/>
            </a:rPr>
            <a:t>engaged on Coalition</a:t>
          </a:r>
          <a:endParaRPr lang="en-US" sz="2400" dirty="0"/>
        </a:p>
      </dgm:t>
    </dgm:pt>
    <dgm:pt modelId="{6E483E52-6430-468F-BEF8-019191DBD8B4}" type="parTrans" cxnId="{21BB8060-3BC5-4254-A67E-BE926D17A7AA}">
      <dgm:prSet/>
      <dgm:spPr/>
      <dgm:t>
        <a:bodyPr/>
        <a:lstStyle/>
        <a:p>
          <a:endParaRPr lang="en-US" sz="2400"/>
        </a:p>
      </dgm:t>
    </dgm:pt>
    <dgm:pt modelId="{DA8F3E0E-2759-430F-9EEC-5D6ADE8ABE96}" type="sibTrans" cxnId="{21BB8060-3BC5-4254-A67E-BE926D17A7AA}">
      <dgm:prSet/>
      <dgm:spPr/>
      <dgm:t>
        <a:bodyPr/>
        <a:lstStyle/>
        <a:p>
          <a:endParaRPr lang="en-US" sz="2400"/>
        </a:p>
      </dgm:t>
    </dgm:pt>
    <dgm:pt modelId="{FDFBACA6-6D10-49A0-BAEA-F20C25CC4CE2}">
      <dgm:prSet phldrT="[Text]" phldr="0" custT="1"/>
      <dgm:spPr/>
      <dgm:t>
        <a:bodyPr/>
        <a:lstStyle/>
        <a:p>
          <a:pPr rtl="0"/>
          <a:r>
            <a:rPr lang="en-US" sz="2000" dirty="0">
              <a:latin typeface="Arial"/>
            </a:rPr>
            <a:t>Literature review on trans healthcare in SK (Fall/2018) [1]</a:t>
          </a:r>
          <a:endParaRPr lang="en-US" sz="2000" dirty="0"/>
        </a:p>
      </dgm:t>
    </dgm:pt>
    <dgm:pt modelId="{AD2D0265-694F-4155-9B2E-CD6F2BE9516E}" type="parTrans" cxnId="{DE8B8B7C-76C6-4D82-9A3A-2A96A9F63301}">
      <dgm:prSet/>
      <dgm:spPr/>
      <dgm:t>
        <a:bodyPr/>
        <a:lstStyle/>
        <a:p>
          <a:endParaRPr lang="en-US" sz="2400"/>
        </a:p>
      </dgm:t>
    </dgm:pt>
    <dgm:pt modelId="{07EE342B-7177-4977-BE20-A7AD682808F9}" type="sibTrans" cxnId="{DE8B8B7C-76C6-4D82-9A3A-2A96A9F63301}">
      <dgm:prSet/>
      <dgm:spPr/>
      <dgm:t>
        <a:bodyPr/>
        <a:lstStyle/>
        <a:p>
          <a:endParaRPr lang="en-US" sz="2400"/>
        </a:p>
      </dgm:t>
    </dgm:pt>
    <dgm:pt modelId="{EE8E2E7C-E1AB-4BEE-887B-8B71E9D5D38A}">
      <dgm:prSet phldrT="[Text]" phldr="0" custT="1"/>
      <dgm:spPr/>
      <dgm:t>
        <a:bodyPr/>
        <a:lstStyle/>
        <a:p>
          <a:pPr rtl="0"/>
          <a:r>
            <a:rPr lang="en-US" sz="2400" dirty="0">
              <a:latin typeface="Arial"/>
            </a:rPr>
            <a:t>Limited data available on healthcare for PTGD in SK – other types of navigation programs show benefit</a:t>
          </a:r>
        </a:p>
      </dgm:t>
    </dgm:pt>
    <dgm:pt modelId="{8F4BA3ED-A494-4CDC-ADF9-8CD29F959B91}" type="parTrans" cxnId="{A17261CC-C0AD-44C3-B6E6-F2E79F5FF6D5}">
      <dgm:prSet/>
      <dgm:spPr/>
      <dgm:t>
        <a:bodyPr/>
        <a:lstStyle/>
        <a:p>
          <a:endParaRPr lang="en-US" sz="2400"/>
        </a:p>
      </dgm:t>
    </dgm:pt>
    <dgm:pt modelId="{35E1B9AD-2E1D-421D-B466-79BB5B88A719}" type="sibTrans" cxnId="{A17261CC-C0AD-44C3-B6E6-F2E79F5FF6D5}">
      <dgm:prSet/>
      <dgm:spPr/>
      <dgm:t>
        <a:bodyPr/>
        <a:lstStyle/>
        <a:p>
          <a:endParaRPr lang="en-US" sz="2400"/>
        </a:p>
      </dgm:t>
    </dgm:pt>
    <dgm:pt modelId="{FC4C4E23-6B91-41F9-B024-2B1A6BE37F25}">
      <dgm:prSet phldrT="[Text]" phldr="0" custT="1"/>
      <dgm:spPr/>
      <dgm:t>
        <a:bodyPr/>
        <a:lstStyle/>
        <a:p>
          <a:pPr rtl="0"/>
          <a:r>
            <a:rPr lang="en-US" sz="2400" dirty="0">
              <a:latin typeface="Arial"/>
            </a:rPr>
            <a:t>SK's requirement at that time of 2 psychiatrist letters for out-of-province gender-affirming surgery not in keeping with World Professional Association of Transgender Health guidelines </a:t>
          </a:r>
          <a:endParaRPr lang="en-US" sz="2400" dirty="0"/>
        </a:p>
      </dgm:t>
    </dgm:pt>
    <dgm:pt modelId="{CFE896E7-2A90-4079-99F6-30B138378024}" type="parTrans" cxnId="{53026D10-7DB8-431A-BA51-0856FE9B552A}">
      <dgm:prSet/>
      <dgm:spPr/>
      <dgm:t>
        <a:bodyPr/>
        <a:lstStyle/>
        <a:p>
          <a:endParaRPr lang="en-US" sz="2400"/>
        </a:p>
      </dgm:t>
    </dgm:pt>
    <dgm:pt modelId="{982E1F90-7B78-4457-94EA-D194C0CD0BC9}" type="sibTrans" cxnId="{53026D10-7DB8-431A-BA51-0856FE9B552A}">
      <dgm:prSet/>
      <dgm:spPr/>
      <dgm:t>
        <a:bodyPr/>
        <a:lstStyle/>
        <a:p>
          <a:endParaRPr lang="en-US" sz="2400"/>
        </a:p>
      </dgm:t>
    </dgm:pt>
    <dgm:pt modelId="{545837BD-2BBC-49E2-B433-42F5A4C580F6}">
      <dgm:prSet phldrT="[Text]" phldr="0" custT="1"/>
      <dgm:spPr/>
      <dgm:t>
        <a:bodyPr/>
        <a:lstStyle/>
        <a:p>
          <a:pPr rtl="0"/>
          <a:r>
            <a:rPr lang="en-US" sz="2000" dirty="0">
              <a:latin typeface="Arial"/>
            </a:rPr>
            <a:t>Literature review + environmental scan (2019) [5]</a:t>
          </a:r>
          <a:endParaRPr lang="en-US" sz="2000" dirty="0"/>
        </a:p>
      </dgm:t>
    </dgm:pt>
    <dgm:pt modelId="{3E6F630E-98E5-4883-814A-7254F140C2B8}" type="parTrans" cxnId="{B54C8E63-244E-4401-BA39-12D779284B32}">
      <dgm:prSet/>
      <dgm:spPr/>
      <dgm:t>
        <a:bodyPr/>
        <a:lstStyle/>
        <a:p>
          <a:endParaRPr lang="en-US" sz="2400"/>
        </a:p>
      </dgm:t>
    </dgm:pt>
    <dgm:pt modelId="{A8995C43-50C9-404F-B100-ED2CAF6EEDA0}" type="sibTrans" cxnId="{B54C8E63-244E-4401-BA39-12D779284B32}">
      <dgm:prSet/>
      <dgm:spPr/>
      <dgm:t>
        <a:bodyPr/>
        <a:lstStyle/>
        <a:p>
          <a:endParaRPr lang="en-US" sz="2400"/>
        </a:p>
      </dgm:t>
    </dgm:pt>
    <dgm:pt modelId="{34E588D4-D42B-4EF3-8B6D-DBD778F4951E}">
      <dgm:prSet phldrT="[Text]" phldr="0" custT="1"/>
      <dgm:spPr/>
      <dgm:t>
        <a:bodyPr/>
        <a:lstStyle/>
        <a:p>
          <a:pPr rtl="0"/>
          <a:r>
            <a:rPr lang="en-US" sz="2400" dirty="0">
              <a:latin typeface="Arial"/>
            </a:rPr>
            <a:t>Limited data on existing navigator programs for PTGD</a:t>
          </a:r>
          <a:endParaRPr lang="en-US" sz="2400" dirty="0"/>
        </a:p>
      </dgm:t>
    </dgm:pt>
    <dgm:pt modelId="{C33F86D2-D0ED-4DAD-9C6C-185EAB05EDB9}" type="parTrans" cxnId="{050912D1-29E7-4C3D-9F41-DB72AD4A441C}">
      <dgm:prSet/>
      <dgm:spPr/>
      <dgm:t>
        <a:bodyPr/>
        <a:lstStyle/>
        <a:p>
          <a:endParaRPr lang="en-US" sz="2400"/>
        </a:p>
      </dgm:t>
    </dgm:pt>
    <dgm:pt modelId="{7C071F3B-666B-44EB-821F-20C179EBE701}" type="sibTrans" cxnId="{050912D1-29E7-4C3D-9F41-DB72AD4A441C}">
      <dgm:prSet/>
      <dgm:spPr/>
      <dgm:t>
        <a:bodyPr/>
        <a:lstStyle/>
        <a:p>
          <a:endParaRPr lang="en-US" sz="2400"/>
        </a:p>
      </dgm:t>
    </dgm:pt>
    <dgm:pt modelId="{0C1B9E3C-EB9E-4447-AFD1-45E465BCF4C3}">
      <dgm:prSet phldr="0" custT="1"/>
      <dgm:spPr/>
      <dgm:t>
        <a:bodyPr/>
        <a:lstStyle/>
        <a:p>
          <a:pPr rtl="0"/>
          <a:r>
            <a:rPr lang="en-US" sz="2400" dirty="0">
              <a:latin typeface="Arial"/>
            </a:rPr>
            <a:t>Interviewed representatives from 6 other Canadian navigator programs working with PTGD</a:t>
          </a:r>
        </a:p>
      </dgm:t>
    </dgm:pt>
    <dgm:pt modelId="{BAB49C48-2804-4041-B60C-3CDAFBCA8A76}" type="parTrans" cxnId="{7B2D611A-3FD9-4DD4-B115-DA2B78ED390E}">
      <dgm:prSet/>
      <dgm:spPr/>
      <dgm:t>
        <a:bodyPr/>
        <a:lstStyle/>
        <a:p>
          <a:endParaRPr lang="en-US" sz="2400"/>
        </a:p>
      </dgm:t>
    </dgm:pt>
    <dgm:pt modelId="{1195CA69-3D1B-4A3D-9FB0-B8CF6919A478}" type="sibTrans" cxnId="{7B2D611A-3FD9-4DD4-B115-DA2B78ED390E}">
      <dgm:prSet/>
      <dgm:spPr/>
      <dgm:t>
        <a:bodyPr/>
        <a:lstStyle/>
        <a:p>
          <a:endParaRPr lang="en-US" sz="2400"/>
        </a:p>
      </dgm:t>
    </dgm:pt>
    <dgm:pt modelId="{11F440FC-BD28-40EC-A362-544C4967C05D}">
      <dgm:prSet phldr="0" custT="1"/>
      <dgm:spPr/>
      <dgm:t>
        <a:bodyPr/>
        <a:lstStyle/>
        <a:p>
          <a:pPr rtl="0"/>
          <a:r>
            <a:rPr lang="en-US" sz="2400" dirty="0">
              <a:latin typeface="Arial"/>
            </a:rPr>
            <a:t>PTGD experience higher rates of adverse health and social outcomes including suicidal ideation, suicide, poverty and harassment [2-4]</a:t>
          </a:r>
        </a:p>
      </dgm:t>
    </dgm:pt>
    <dgm:pt modelId="{AD48432C-8A15-4E1C-8D12-F4C0A3CFB38F}" type="parTrans" cxnId="{6393C547-EB00-4CE9-8241-2CAE6E7FDEC9}">
      <dgm:prSet/>
      <dgm:spPr/>
      <dgm:t>
        <a:bodyPr/>
        <a:lstStyle/>
        <a:p>
          <a:endParaRPr lang="en-US" sz="2400"/>
        </a:p>
      </dgm:t>
    </dgm:pt>
    <dgm:pt modelId="{B0D5B6C0-80BF-4464-B9E7-9828175C8F5B}" type="sibTrans" cxnId="{6393C547-EB00-4CE9-8241-2CAE6E7FDEC9}">
      <dgm:prSet/>
      <dgm:spPr/>
      <dgm:t>
        <a:bodyPr/>
        <a:lstStyle/>
        <a:p>
          <a:endParaRPr lang="en-US" sz="2400"/>
        </a:p>
      </dgm:t>
    </dgm:pt>
    <dgm:pt modelId="{51930A74-20C5-4AEA-87CA-9D1BE4D1574D}">
      <dgm:prSet phldr="0" custT="1"/>
      <dgm:spPr/>
      <dgm:t>
        <a:bodyPr/>
        <a:lstStyle/>
        <a:p>
          <a:pPr rtl="0"/>
          <a:r>
            <a:rPr lang="en-US" sz="2000" dirty="0">
              <a:latin typeface="Arial"/>
            </a:rPr>
            <a:t>Research team composition</a:t>
          </a:r>
        </a:p>
      </dgm:t>
    </dgm:pt>
    <dgm:pt modelId="{9B4D4E26-FF9D-4EAC-8D18-58A600E50141}" type="parTrans" cxnId="{623D805D-3CDE-4F60-A661-ED1F872E6387}">
      <dgm:prSet/>
      <dgm:spPr/>
      <dgm:t>
        <a:bodyPr/>
        <a:lstStyle/>
        <a:p>
          <a:endParaRPr lang="en-US" sz="2400"/>
        </a:p>
      </dgm:t>
    </dgm:pt>
    <dgm:pt modelId="{D1E37E20-3706-4731-B49F-C84673469B55}" type="sibTrans" cxnId="{623D805D-3CDE-4F60-A661-ED1F872E6387}">
      <dgm:prSet/>
      <dgm:spPr/>
      <dgm:t>
        <a:bodyPr/>
        <a:lstStyle/>
        <a:p>
          <a:endParaRPr lang="en-US" sz="2400"/>
        </a:p>
      </dgm:t>
    </dgm:pt>
    <dgm:pt modelId="{E8E06610-6713-4F3D-B03F-C59992618A73}">
      <dgm:prSet phldr="0" custT="1"/>
      <dgm:spPr/>
      <dgm:t>
        <a:bodyPr/>
        <a:lstStyle/>
        <a:p>
          <a:r>
            <a:rPr lang="en-US" sz="2800" dirty="0">
              <a:latin typeface="Arial"/>
            </a:rPr>
            <a:t>Obtained Saskatchewan Health Research Foundation-Saskatchewan Centre for Patient-Oriented Research Sprout grant Mar 2020-Mar 2022</a:t>
          </a:r>
          <a:endParaRPr lang="en-US" sz="2800" dirty="0"/>
        </a:p>
      </dgm:t>
    </dgm:pt>
    <dgm:pt modelId="{9E7831C4-DB3E-441C-BA3E-8B34E30FFA2E}" type="parTrans" cxnId="{EF3EF26E-D0CF-42C0-80E7-3AD185A14EB4}">
      <dgm:prSet/>
      <dgm:spPr/>
      <dgm:t>
        <a:bodyPr/>
        <a:lstStyle/>
        <a:p>
          <a:endParaRPr lang="en-US" sz="2400"/>
        </a:p>
      </dgm:t>
    </dgm:pt>
    <dgm:pt modelId="{DC999BD8-DADD-4AB3-BFE9-ECE39F4FDCE7}" type="sibTrans" cxnId="{EF3EF26E-D0CF-42C0-80E7-3AD185A14EB4}">
      <dgm:prSet/>
      <dgm:spPr/>
      <dgm:t>
        <a:bodyPr/>
        <a:lstStyle/>
        <a:p>
          <a:endParaRPr lang="en-US" sz="2400"/>
        </a:p>
      </dgm:t>
    </dgm:pt>
    <dgm:pt modelId="{063EECBD-F77F-4249-A243-EAAB70C2A2A9}">
      <dgm:prSet phldr="0" custT="1"/>
      <dgm:spPr/>
      <dgm:t>
        <a:bodyPr/>
        <a:lstStyle/>
        <a:p>
          <a:pPr rtl="0"/>
          <a:r>
            <a:rPr lang="en-US" sz="3200" dirty="0">
              <a:latin typeface="Arial"/>
            </a:rPr>
            <a:t>Funding</a:t>
          </a:r>
        </a:p>
      </dgm:t>
    </dgm:pt>
    <dgm:pt modelId="{AA95B2E8-E828-4F61-A662-43043821CBE3}" type="parTrans" cxnId="{97AD436B-D2B0-47AA-8529-F833457472FA}">
      <dgm:prSet/>
      <dgm:spPr/>
      <dgm:t>
        <a:bodyPr/>
        <a:lstStyle/>
        <a:p>
          <a:endParaRPr lang="en-US" sz="2400"/>
        </a:p>
      </dgm:t>
    </dgm:pt>
    <dgm:pt modelId="{25846062-6325-44E2-BB64-92DFBBEE5BC3}" type="sibTrans" cxnId="{97AD436B-D2B0-47AA-8529-F833457472FA}">
      <dgm:prSet/>
      <dgm:spPr/>
      <dgm:t>
        <a:bodyPr/>
        <a:lstStyle/>
        <a:p>
          <a:endParaRPr lang="en-US" sz="2400"/>
        </a:p>
      </dgm:t>
    </dgm:pt>
    <dgm:pt modelId="{024AB618-06D0-4957-99D6-ACF5F1B6F1BC}">
      <dgm:prSet phldr="0" custT="1"/>
      <dgm:spPr/>
      <dgm:t>
        <a:bodyPr/>
        <a:lstStyle/>
        <a:p>
          <a:pPr rtl="0"/>
          <a:r>
            <a:rPr lang="en-US" sz="2400" dirty="0">
              <a:latin typeface="Arial"/>
            </a:rPr>
            <a:t>16 team members, many with multiple roles</a:t>
          </a:r>
        </a:p>
      </dgm:t>
    </dgm:pt>
    <dgm:pt modelId="{50409382-207B-495F-9CD9-563B021B1818}" type="parTrans" cxnId="{21DC4B10-B1DD-4248-9A08-309A8BDD7814}">
      <dgm:prSet/>
      <dgm:spPr/>
      <dgm:t>
        <a:bodyPr/>
        <a:lstStyle/>
        <a:p>
          <a:endParaRPr lang="en-US" sz="2400"/>
        </a:p>
      </dgm:t>
    </dgm:pt>
    <dgm:pt modelId="{CD90EE42-B4AE-4312-8B71-C6E71579D3DA}" type="sibTrans" cxnId="{21DC4B10-B1DD-4248-9A08-309A8BDD7814}">
      <dgm:prSet/>
      <dgm:spPr/>
      <dgm:t>
        <a:bodyPr/>
        <a:lstStyle/>
        <a:p>
          <a:endParaRPr lang="en-US" sz="2400"/>
        </a:p>
      </dgm:t>
    </dgm:pt>
    <dgm:pt modelId="{D76B0D4A-9501-4B0A-A732-635C891898D4}">
      <dgm:prSet phldr="0" custT="1"/>
      <dgm:spPr/>
      <dgm:t>
        <a:bodyPr/>
        <a:lstStyle/>
        <a:p>
          <a:pPr rtl="0"/>
          <a:r>
            <a:rPr lang="en-US" sz="2400" dirty="0">
              <a:latin typeface="Arial"/>
            </a:rPr>
            <a:t>7 people who are TGD</a:t>
          </a:r>
          <a:endParaRPr lang="en-US" sz="2400" dirty="0"/>
        </a:p>
      </dgm:t>
    </dgm:pt>
    <dgm:pt modelId="{06458497-D79B-400C-8D6F-C2242F8F7EC6}" type="parTrans" cxnId="{A236772A-C551-44B4-AFFD-961607076302}">
      <dgm:prSet/>
      <dgm:spPr/>
      <dgm:t>
        <a:bodyPr/>
        <a:lstStyle/>
        <a:p>
          <a:endParaRPr lang="en-US" sz="2400"/>
        </a:p>
      </dgm:t>
    </dgm:pt>
    <dgm:pt modelId="{E2E3DF87-7A63-45E7-AF01-F0F53145FC8A}" type="sibTrans" cxnId="{A236772A-C551-44B4-AFFD-961607076302}">
      <dgm:prSet/>
      <dgm:spPr/>
      <dgm:t>
        <a:bodyPr/>
        <a:lstStyle/>
        <a:p>
          <a:endParaRPr lang="en-US" sz="2400"/>
        </a:p>
      </dgm:t>
    </dgm:pt>
    <dgm:pt modelId="{43E6383B-779B-487F-8BD6-4B3C72E45C3E}">
      <dgm:prSet phldr="0" custT="1"/>
      <dgm:spPr/>
      <dgm:t>
        <a:bodyPr/>
        <a:lstStyle/>
        <a:p>
          <a:pPr rtl="0"/>
          <a:r>
            <a:rPr lang="en-US" sz="2400" dirty="0">
              <a:latin typeface="Arial"/>
            </a:rPr>
            <a:t>4 people who are otherwise part of the 2SLGBTQ+ community</a:t>
          </a:r>
        </a:p>
      </dgm:t>
    </dgm:pt>
    <dgm:pt modelId="{0DDE9BCD-718B-4335-9E36-CE624B4A9F37}" type="parTrans" cxnId="{3083737A-5E3F-4BE1-86F2-1B9E62CB2023}">
      <dgm:prSet/>
      <dgm:spPr/>
      <dgm:t>
        <a:bodyPr/>
        <a:lstStyle/>
        <a:p>
          <a:endParaRPr lang="en-US" sz="2400"/>
        </a:p>
      </dgm:t>
    </dgm:pt>
    <dgm:pt modelId="{D730AF73-8B42-40CC-833D-1D271B3ACA4D}" type="sibTrans" cxnId="{3083737A-5E3F-4BE1-86F2-1B9E62CB2023}">
      <dgm:prSet/>
      <dgm:spPr/>
      <dgm:t>
        <a:bodyPr/>
        <a:lstStyle/>
        <a:p>
          <a:endParaRPr lang="en-US" sz="2400"/>
        </a:p>
      </dgm:t>
    </dgm:pt>
    <dgm:pt modelId="{4CE0F8F8-9219-47B3-9731-15DD38FF6946}">
      <dgm:prSet phldr="0" custT="1"/>
      <dgm:spPr/>
      <dgm:t>
        <a:bodyPr/>
        <a:lstStyle/>
        <a:p>
          <a:pPr rtl="0"/>
          <a:r>
            <a:rPr lang="en-US" sz="2400" dirty="0">
              <a:latin typeface="Arial"/>
            </a:rPr>
            <a:t>6 healthcare providers</a:t>
          </a:r>
        </a:p>
      </dgm:t>
    </dgm:pt>
    <dgm:pt modelId="{29367973-1E26-4596-85E3-1841FD1296E9}" type="parTrans" cxnId="{34C208AE-2B45-4BA3-83B3-7DF4E406B846}">
      <dgm:prSet/>
      <dgm:spPr/>
      <dgm:t>
        <a:bodyPr/>
        <a:lstStyle/>
        <a:p>
          <a:endParaRPr lang="en-US" sz="2400"/>
        </a:p>
      </dgm:t>
    </dgm:pt>
    <dgm:pt modelId="{1CE82F1D-9C47-4F42-99A8-39F0D1B41B70}" type="sibTrans" cxnId="{34C208AE-2B45-4BA3-83B3-7DF4E406B846}">
      <dgm:prSet/>
      <dgm:spPr/>
      <dgm:t>
        <a:bodyPr/>
        <a:lstStyle/>
        <a:p>
          <a:endParaRPr lang="en-US" sz="2400"/>
        </a:p>
      </dgm:t>
    </dgm:pt>
    <dgm:pt modelId="{BEBA7559-E904-4C02-8D96-2DB680C665B0}">
      <dgm:prSet phldr="0" custT="1"/>
      <dgm:spPr/>
      <dgm:t>
        <a:bodyPr/>
        <a:lstStyle/>
        <a:p>
          <a:pPr rtl="0"/>
          <a:r>
            <a:rPr lang="en-US" sz="2400" dirty="0">
              <a:latin typeface="Arial"/>
            </a:rPr>
            <a:t>2 healthcare decision-makers</a:t>
          </a:r>
        </a:p>
      </dgm:t>
    </dgm:pt>
    <dgm:pt modelId="{19976A68-9C52-43B3-B1F1-711AB8A66D1F}" type="parTrans" cxnId="{A56BA56B-591D-4B6F-91EA-F56F025B4897}">
      <dgm:prSet/>
      <dgm:spPr/>
      <dgm:t>
        <a:bodyPr/>
        <a:lstStyle/>
        <a:p>
          <a:endParaRPr lang="en-US" sz="2400"/>
        </a:p>
      </dgm:t>
    </dgm:pt>
    <dgm:pt modelId="{22380FC4-1E96-4C48-ADCA-69835278B4B0}" type="sibTrans" cxnId="{A56BA56B-591D-4B6F-91EA-F56F025B4897}">
      <dgm:prSet/>
      <dgm:spPr/>
      <dgm:t>
        <a:bodyPr/>
        <a:lstStyle/>
        <a:p>
          <a:endParaRPr lang="en-US" sz="2400"/>
        </a:p>
      </dgm:t>
    </dgm:pt>
    <dgm:pt modelId="{98484B1B-DFE5-4682-B9A6-DDA5512450F5}">
      <dgm:prSet phldr="0" custT="1"/>
      <dgm:spPr/>
      <dgm:t>
        <a:bodyPr/>
        <a:lstStyle/>
        <a:p>
          <a:pPr rtl="0"/>
          <a:r>
            <a:rPr lang="en-US" sz="2400" dirty="0">
              <a:latin typeface="Arial"/>
            </a:rPr>
            <a:t>4 researchers</a:t>
          </a:r>
          <a:endParaRPr lang="en-US" sz="2400" dirty="0"/>
        </a:p>
      </dgm:t>
    </dgm:pt>
    <dgm:pt modelId="{69157972-12F8-477E-BFD4-C6747B42108C}" type="parTrans" cxnId="{BF4282DC-9CE4-4171-B2C3-15C6AD4DB64F}">
      <dgm:prSet/>
      <dgm:spPr/>
      <dgm:t>
        <a:bodyPr/>
        <a:lstStyle/>
        <a:p>
          <a:endParaRPr lang="en-US" sz="2400"/>
        </a:p>
      </dgm:t>
    </dgm:pt>
    <dgm:pt modelId="{008F88ED-4FD1-4C25-BB39-FE9F6FE453C9}" type="sibTrans" cxnId="{BF4282DC-9CE4-4171-B2C3-15C6AD4DB64F}">
      <dgm:prSet/>
      <dgm:spPr/>
      <dgm:t>
        <a:bodyPr/>
        <a:lstStyle/>
        <a:p>
          <a:endParaRPr lang="en-US" sz="2400"/>
        </a:p>
      </dgm:t>
    </dgm:pt>
    <dgm:pt modelId="{61193E02-344A-40A2-A2F6-AD0C40C41131}">
      <dgm:prSet phldr="0" custT="1"/>
      <dgm:spPr/>
      <dgm:t>
        <a:bodyPr/>
        <a:lstStyle/>
        <a:p>
          <a:pPr rtl="0"/>
          <a:r>
            <a:rPr lang="en-US" sz="2400" dirty="0">
              <a:latin typeface="Arial"/>
            </a:rPr>
            <a:t>4 people who work for community-based organizations (</a:t>
          </a:r>
          <a:r>
            <a:rPr lang="en-US" sz="2400" dirty="0" err="1">
              <a:latin typeface="Arial"/>
            </a:rPr>
            <a:t>OUTSaskatoon</a:t>
          </a:r>
          <a:r>
            <a:rPr lang="en-US" sz="2400" dirty="0">
              <a:latin typeface="Arial"/>
            </a:rPr>
            <a:t>, </a:t>
          </a:r>
          <a:r>
            <a:rPr lang="en-US" sz="2400" dirty="0" err="1">
              <a:latin typeface="Arial"/>
            </a:rPr>
            <a:t>URPride</a:t>
          </a:r>
          <a:r>
            <a:rPr lang="en-US" sz="2400" dirty="0">
              <a:latin typeface="Arial"/>
            </a:rPr>
            <a:t>, </a:t>
          </a:r>
          <a:r>
            <a:rPr lang="en-US" sz="2400" dirty="0" err="1">
              <a:latin typeface="Arial"/>
            </a:rPr>
            <a:t>TransSask</a:t>
          </a:r>
          <a:r>
            <a:rPr lang="en-US" sz="2400" dirty="0">
              <a:latin typeface="Arial"/>
            </a:rPr>
            <a:t>)</a:t>
          </a:r>
        </a:p>
      </dgm:t>
    </dgm:pt>
    <dgm:pt modelId="{89942390-5D4E-41D8-86CC-8E1A7D7DF9BD}" type="parTrans" cxnId="{05D404E8-613A-4491-BE89-00092F9E9790}">
      <dgm:prSet/>
      <dgm:spPr/>
      <dgm:t>
        <a:bodyPr/>
        <a:lstStyle/>
        <a:p>
          <a:endParaRPr lang="en-US"/>
        </a:p>
      </dgm:t>
    </dgm:pt>
    <dgm:pt modelId="{8BAB6CD3-0A92-4238-9134-E6233C4D942D}" type="sibTrans" cxnId="{05D404E8-613A-4491-BE89-00092F9E9790}">
      <dgm:prSet/>
      <dgm:spPr/>
      <dgm:t>
        <a:bodyPr/>
        <a:lstStyle/>
        <a:p>
          <a:endParaRPr lang="en-US"/>
        </a:p>
      </dgm:t>
    </dgm:pt>
    <dgm:pt modelId="{9548A865-2253-4DF1-99E4-CCDC2CBAE095}">
      <dgm:prSet phldr="0" custT="1"/>
      <dgm:spPr/>
      <dgm:t>
        <a:bodyPr/>
        <a:lstStyle/>
        <a:p>
          <a:r>
            <a:rPr lang="en-US" sz="2800" dirty="0"/>
            <a:t>First steps</a:t>
          </a:r>
        </a:p>
      </dgm:t>
    </dgm:pt>
    <dgm:pt modelId="{64C90273-65A4-4A1B-BF9C-2F9CEECADB05}" type="parTrans" cxnId="{2681E841-6BA3-425A-B8EE-171F35AB44D1}">
      <dgm:prSet/>
      <dgm:spPr/>
      <dgm:t>
        <a:bodyPr/>
        <a:lstStyle/>
        <a:p>
          <a:endParaRPr lang="en-CA"/>
        </a:p>
      </dgm:t>
    </dgm:pt>
    <dgm:pt modelId="{12636296-32AC-4C2A-9B5B-AC9421BB189D}" type="sibTrans" cxnId="{2681E841-6BA3-425A-B8EE-171F35AB44D1}">
      <dgm:prSet/>
      <dgm:spPr/>
      <dgm:t>
        <a:bodyPr/>
        <a:lstStyle/>
        <a:p>
          <a:endParaRPr lang="en-CA"/>
        </a:p>
      </dgm:t>
    </dgm:pt>
    <dgm:pt modelId="{0EB8BBB0-6580-46EA-B49C-CF4C6DC5F513}">
      <dgm:prSet phldr="0" custT="1"/>
      <dgm:spPr/>
      <dgm:t>
        <a:bodyPr/>
        <a:lstStyle/>
        <a:p>
          <a:r>
            <a:rPr lang="en-US" sz="2800" dirty="0"/>
            <a:t>Navigators started working April 2021</a:t>
          </a:r>
        </a:p>
      </dgm:t>
    </dgm:pt>
    <dgm:pt modelId="{DA9F712F-16E4-4430-AF22-B9AE67B636BD}" type="parTrans" cxnId="{FC6F1E78-FD1D-4E01-B12F-87272B92CC8C}">
      <dgm:prSet/>
      <dgm:spPr/>
      <dgm:t>
        <a:bodyPr/>
        <a:lstStyle/>
        <a:p>
          <a:endParaRPr lang="en-CA"/>
        </a:p>
      </dgm:t>
    </dgm:pt>
    <dgm:pt modelId="{962BB11B-AB02-4F3C-9665-8D4CC3E2DC7D}" type="sibTrans" cxnId="{FC6F1E78-FD1D-4E01-B12F-87272B92CC8C}">
      <dgm:prSet/>
      <dgm:spPr/>
      <dgm:t>
        <a:bodyPr/>
        <a:lstStyle/>
        <a:p>
          <a:endParaRPr lang="en-CA"/>
        </a:p>
      </dgm:t>
    </dgm:pt>
    <dgm:pt modelId="{CA4971DE-8BCA-4780-B910-FEE4C11160AD}">
      <dgm:prSet phldr="0" custT="1"/>
      <dgm:spPr/>
      <dgm:t>
        <a:bodyPr/>
        <a:lstStyle/>
        <a:p>
          <a:r>
            <a:rPr lang="en-US" sz="2800" dirty="0"/>
            <a:t>Undergraduate research assistant started working May 2021</a:t>
          </a:r>
        </a:p>
      </dgm:t>
    </dgm:pt>
    <dgm:pt modelId="{8B7ADB4A-2108-4D54-ADDA-9A6C4C4A9C8D}" type="parTrans" cxnId="{9832DA7F-D2CA-4692-861F-D1DEA1D58E09}">
      <dgm:prSet/>
      <dgm:spPr/>
      <dgm:t>
        <a:bodyPr/>
        <a:lstStyle/>
        <a:p>
          <a:endParaRPr lang="en-CA"/>
        </a:p>
      </dgm:t>
    </dgm:pt>
    <dgm:pt modelId="{C37538AA-3738-4DB3-827E-77EB5233BAAC}" type="sibTrans" cxnId="{9832DA7F-D2CA-4692-861F-D1DEA1D58E09}">
      <dgm:prSet/>
      <dgm:spPr/>
      <dgm:t>
        <a:bodyPr/>
        <a:lstStyle/>
        <a:p>
          <a:endParaRPr lang="en-CA"/>
        </a:p>
      </dgm:t>
    </dgm:pt>
    <dgm:pt modelId="{16353AAB-2FCF-9E48-93FB-1081457A385D}">
      <dgm:prSet phldr="0" custT="1"/>
      <dgm:spPr/>
      <dgm:t>
        <a:bodyPr/>
        <a:lstStyle/>
        <a:p>
          <a:r>
            <a:rPr lang="en-US" sz="2800" dirty="0"/>
            <a:t>Graduate research assistant started working July 2021</a:t>
          </a:r>
        </a:p>
      </dgm:t>
    </dgm:pt>
    <dgm:pt modelId="{CEE6EF14-5F7A-304A-AF75-3182AA9D8B8A}" type="parTrans" cxnId="{03325119-4414-A942-ACE6-6CDED0EB69F2}">
      <dgm:prSet/>
      <dgm:spPr/>
      <dgm:t>
        <a:bodyPr/>
        <a:lstStyle/>
        <a:p>
          <a:endParaRPr lang="en-US"/>
        </a:p>
      </dgm:t>
    </dgm:pt>
    <dgm:pt modelId="{D88CF26A-A836-7C4C-B3A3-A0C2D3A0765B}" type="sibTrans" cxnId="{03325119-4414-A942-ACE6-6CDED0EB69F2}">
      <dgm:prSet/>
      <dgm:spPr/>
      <dgm:t>
        <a:bodyPr/>
        <a:lstStyle/>
        <a:p>
          <a:endParaRPr lang="en-US"/>
        </a:p>
      </dgm:t>
    </dgm:pt>
    <dgm:pt modelId="{CA606D7C-BE96-614F-A40D-2583C8CAD71B}">
      <dgm:prSet phldr="0" custT="1"/>
      <dgm:spPr/>
      <dgm:t>
        <a:bodyPr/>
        <a:lstStyle/>
        <a:p>
          <a:r>
            <a:rPr lang="en-US" sz="2800" dirty="0"/>
            <a:t>Ethical approval obtained December 2020 (</a:t>
          </a:r>
          <a:r>
            <a:rPr lang="en-US" sz="2800" dirty="0" err="1"/>
            <a:t>Usask</a:t>
          </a:r>
          <a:r>
            <a:rPr lang="en-US" sz="2800" dirty="0"/>
            <a:t> </a:t>
          </a:r>
          <a:r>
            <a:rPr lang="en-US" sz="2800" dirty="0" err="1"/>
            <a:t>Beh</a:t>
          </a:r>
          <a:r>
            <a:rPr lang="en-US" sz="2800" dirty="0"/>
            <a:t>-REB ID </a:t>
          </a:r>
          <a:r>
            <a:rPr lang="en-US" sz="2800" dirty="0" err="1"/>
            <a:t>Beh</a:t>
          </a:r>
          <a:r>
            <a:rPr lang="en-US" sz="2800" dirty="0"/>
            <a:t> 1897) </a:t>
          </a:r>
        </a:p>
      </dgm:t>
    </dgm:pt>
    <dgm:pt modelId="{278B21F9-F380-B543-84A4-44FB5AA59CC6}" type="parTrans" cxnId="{357D509E-61BB-284A-B7F9-5E18B920A176}">
      <dgm:prSet/>
      <dgm:spPr/>
      <dgm:t>
        <a:bodyPr/>
        <a:lstStyle/>
        <a:p>
          <a:endParaRPr lang="en-US"/>
        </a:p>
      </dgm:t>
    </dgm:pt>
    <dgm:pt modelId="{26818F45-843F-724A-8E7F-17736E276628}" type="sibTrans" cxnId="{357D509E-61BB-284A-B7F9-5E18B920A176}">
      <dgm:prSet/>
      <dgm:spPr/>
      <dgm:t>
        <a:bodyPr/>
        <a:lstStyle/>
        <a:p>
          <a:endParaRPr lang="en-US"/>
        </a:p>
      </dgm:t>
    </dgm:pt>
    <dgm:pt modelId="{13E4842B-C727-4B5C-BF50-BD9A944CC01A}" type="pres">
      <dgm:prSet presAssocID="{B9E6949C-AAE5-419C-9DE6-70C951D3156B}" presName="linearFlow" presStyleCnt="0">
        <dgm:presLayoutVars>
          <dgm:dir/>
          <dgm:animLvl val="lvl"/>
          <dgm:resizeHandles val="exact"/>
        </dgm:presLayoutVars>
      </dgm:prSet>
      <dgm:spPr/>
    </dgm:pt>
    <dgm:pt modelId="{8353FDC1-B879-414F-BE01-1570390CE035}" type="pres">
      <dgm:prSet presAssocID="{1BA90FD9-26D6-45EE-83E9-9A1416409BAE}" presName="composite" presStyleCnt="0"/>
      <dgm:spPr/>
    </dgm:pt>
    <dgm:pt modelId="{01FE4C68-224A-446E-A209-B4F553EAC237}" type="pres">
      <dgm:prSet presAssocID="{1BA90FD9-26D6-45EE-83E9-9A1416409BAE}" presName="parentText" presStyleLbl="alignNode1" presStyleIdx="0" presStyleCnt="6" custScaleX="115670" custScaleY="180754" custLinFactNeighborX="-4887" custLinFactNeighborY="-4427">
        <dgm:presLayoutVars>
          <dgm:chMax val="1"/>
          <dgm:bulletEnabled val="1"/>
        </dgm:presLayoutVars>
      </dgm:prSet>
      <dgm:spPr/>
    </dgm:pt>
    <dgm:pt modelId="{A8E65B84-A6BD-4F83-91E7-557572D42E66}" type="pres">
      <dgm:prSet presAssocID="{1BA90FD9-26D6-45EE-83E9-9A1416409BAE}" presName="descendantText" presStyleLbl="alignAcc1" presStyleIdx="0" presStyleCnt="6" custScaleX="97988" custScaleY="249322" custLinFactNeighborX="831" custLinFactNeighborY="-11492">
        <dgm:presLayoutVars>
          <dgm:bulletEnabled val="1"/>
        </dgm:presLayoutVars>
      </dgm:prSet>
      <dgm:spPr/>
    </dgm:pt>
    <dgm:pt modelId="{FF13C42E-911A-4437-8082-81B7967B1213}" type="pres">
      <dgm:prSet presAssocID="{03139F89-B4F1-4FA7-ACBA-0606ADD1049B}" presName="sp" presStyleCnt="0"/>
      <dgm:spPr/>
    </dgm:pt>
    <dgm:pt modelId="{1681F861-BA11-4F33-9725-754A58060E1D}" type="pres">
      <dgm:prSet presAssocID="{FDFBACA6-6D10-49A0-BAEA-F20C25CC4CE2}" presName="composite" presStyleCnt="0"/>
      <dgm:spPr/>
    </dgm:pt>
    <dgm:pt modelId="{1AA4AC38-B6B3-4446-A797-4600169BE396}" type="pres">
      <dgm:prSet presAssocID="{FDFBACA6-6D10-49A0-BAEA-F20C25CC4CE2}" presName="parentText" presStyleLbl="alignNode1" presStyleIdx="1" presStyleCnt="6" custScaleY="173530">
        <dgm:presLayoutVars>
          <dgm:chMax val="1"/>
          <dgm:bulletEnabled val="1"/>
        </dgm:presLayoutVars>
      </dgm:prSet>
      <dgm:spPr/>
    </dgm:pt>
    <dgm:pt modelId="{778B81B1-C06C-4EAF-94F7-88DD8C3D5EDB}" type="pres">
      <dgm:prSet presAssocID="{FDFBACA6-6D10-49A0-BAEA-F20C25CC4CE2}" presName="descendantText" presStyleLbl="alignAcc1" presStyleIdx="1" presStyleCnt="6" custScaleX="99404" custScaleY="213440">
        <dgm:presLayoutVars>
          <dgm:bulletEnabled val="1"/>
        </dgm:presLayoutVars>
      </dgm:prSet>
      <dgm:spPr/>
    </dgm:pt>
    <dgm:pt modelId="{667A9075-6ADE-4028-95E1-0423D5F58B56}" type="pres">
      <dgm:prSet presAssocID="{07EE342B-7177-4977-BE20-A7AD682808F9}" presName="sp" presStyleCnt="0"/>
      <dgm:spPr/>
    </dgm:pt>
    <dgm:pt modelId="{DCCD0446-76A8-4D4C-B272-89932B36275F}" type="pres">
      <dgm:prSet presAssocID="{545837BD-2BBC-49E2-B433-42F5A4C580F6}" presName="composite" presStyleCnt="0"/>
      <dgm:spPr/>
    </dgm:pt>
    <dgm:pt modelId="{3BDAA7A2-7F44-4C0D-9D35-D2FCAF7D2E1E}" type="pres">
      <dgm:prSet presAssocID="{545837BD-2BBC-49E2-B433-42F5A4C580F6}" presName="parentText" presStyleLbl="alignNode1" presStyleIdx="2" presStyleCnt="6" custScaleX="124232" custScaleY="127776">
        <dgm:presLayoutVars>
          <dgm:chMax val="1"/>
          <dgm:bulletEnabled val="1"/>
        </dgm:presLayoutVars>
      </dgm:prSet>
      <dgm:spPr/>
    </dgm:pt>
    <dgm:pt modelId="{92EA40D8-D535-4837-92B7-4F738FF86D49}" type="pres">
      <dgm:prSet presAssocID="{545837BD-2BBC-49E2-B433-42F5A4C580F6}" presName="descendantText" presStyleLbl="alignAcc1" presStyleIdx="2" presStyleCnt="6" custScaleY="100000" custLinFactNeighborX="2359" custLinFactNeighborY="8988">
        <dgm:presLayoutVars>
          <dgm:bulletEnabled val="1"/>
        </dgm:presLayoutVars>
      </dgm:prSet>
      <dgm:spPr/>
    </dgm:pt>
    <dgm:pt modelId="{7A49FA90-6760-46FA-80CF-3BAA70AD30A4}" type="pres">
      <dgm:prSet presAssocID="{A8995C43-50C9-404F-B100-ED2CAF6EEDA0}" presName="sp" presStyleCnt="0"/>
      <dgm:spPr/>
    </dgm:pt>
    <dgm:pt modelId="{11BD2BD8-4BDA-478B-B557-D3E5D07DD600}" type="pres">
      <dgm:prSet presAssocID="{51930A74-20C5-4AEA-87CA-9D1BE4D1574D}" presName="composite" presStyleCnt="0"/>
      <dgm:spPr/>
    </dgm:pt>
    <dgm:pt modelId="{C6DED94D-82A9-4D4B-9F50-259C27E42E20}" type="pres">
      <dgm:prSet presAssocID="{51930A74-20C5-4AEA-87CA-9D1BE4D1574D}" presName="parentText" presStyleLbl="alignNode1" presStyleIdx="3" presStyleCnt="6" custScaleX="114943" custScaleY="124633">
        <dgm:presLayoutVars>
          <dgm:chMax val="1"/>
          <dgm:bulletEnabled val="1"/>
        </dgm:presLayoutVars>
      </dgm:prSet>
      <dgm:spPr/>
    </dgm:pt>
    <dgm:pt modelId="{A4EE2C8B-CFA7-44CA-84F8-9F6E3983A63B}" type="pres">
      <dgm:prSet presAssocID="{51930A74-20C5-4AEA-87CA-9D1BE4D1574D}" presName="descendantText" presStyleLbl="alignAcc1" presStyleIdx="3" presStyleCnt="6" custScaleX="96342" custScaleY="245276" custLinFactNeighborX="-693" custLinFactNeighborY="-20093">
        <dgm:presLayoutVars>
          <dgm:bulletEnabled val="1"/>
        </dgm:presLayoutVars>
      </dgm:prSet>
      <dgm:spPr/>
    </dgm:pt>
    <dgm:pt modelId="{9F8A6E67-11DF-4772-9633-3A764F0E655C}" type="pres">
      <dgm:prSet presAssocID="{D1E37E20-3706-4731-B49F-C84673469B55}" presName="sp" presStyleCnt="0"/>
      <dgm:spPr/>
    </dgm:pt>
    <dgm:pt modelId="{213B4BBF-F53A-4384-AC63-B584F8263C1C}" type="pres">
      <dgm:prSet presAssocID="{063EECBD-F77F-4249-A243-EAAB70C2A2A9}" presName="composite" presStyleCnt="0"/>
      <dgm:spPr/>
    </dgm:pt>
    <dgm:pt modelId="{DDFA5A7B-82BF-4F9F-8FDB-9B0A087B76B1}" type="pres">
      <dgm:prSet presAssocID="{063EECBD-F77F-4249-A243-EAAB70C2A2A9}" presName="parentText" presStyleLbl="alignNode1" presStyleIdx="4" presStyleCnt="6">
        <dgm:presLayoutVars>
          <dgm:chMax val="1"/>
          <dgm:bulletEnabled val="1"/>
        </dgm:presLayoutVars>
      </dgm:prSet>
      <dgm:spPr/>
    </dgm:pt>
    <dgm:pt modelId="{5B6ACA14-EB46-4914-9B32-56291EA910FE}" type="pres">
      <dgm:prSet presAssocID="{063EECBD-F77F-4249-A243-EAAB70C2A2A9}" presName="descendantText" presStyleLbl="alignAcc1" presStyleIdx="4" presStyleCnt="6" custScaleX="100417" custLinFactNeighborX="871" custLinFactNeighborY="8504">
        <dgm:presLayoutVars>
          <dgm:bulletEnabled val="1"/>
        </dgm:presLayoutVars>
      </dgm:prSet>
      <dgm:spPr/>
    </dgm:pt>
    <dgm:pt modelId="{0A7FE5E1-7CEF-4CB7-999B-7155F52C4928}" type="pres">
      <dgm:prSet presAssocID="{25846062-6325-44E2-BB64-92DFBBEE5BC3}" presName="sp" presStyleCnt="0"/>
      <dgm:spPr/>
    </dgm:pt>
    <dgm:pt modelId="{7E95F848-334C-4694-80FE-23DCE23F796B}" type="pres">
      <dgm:prSet presAssocID="{9548A865-2253-4DF1-99E4-CCDC2CBAE095}" presName="composite" presStyleCnt="0"/>
      <dgm:spPr/>
    </dgm:pt>
    <dgm:pt modelId="{EEDCDA4E-D833-4A39-82C7-0A44417E0F7D}" type="pres">
      <dgm:prSet presAssocID="{9548A865-2253-4DF1-99E4-CCDC2CBAE095}" presName="parentText" presStyleLbl="alignNode1" presStyleIdx="5" presStyleCnt="6">
        <dgm:presLayoutVars>
          <dgm:chMax val="1"/>
          <dgm:bulletEnabled val="1"/>
        </dgm:presLayoutVars>
      </dgm:prSet>
      <dgm:spPr/>
    </dgm:pt>
    <dgm:pt modelId="{AB303B61-2D04-43B2-8565-4180EA1C9875}" type="pres">
      <dgm:prSet presAssocID="{9548A865-2253-4DF1-99E4-CCDC2CBAE095}" presName="descendantText" presStyleLbl="alignAcc1" presStyleIdx="5" presStyleCnt="6" custScaleY="178030">
        <dgm:presLayoutVars>
          <dgm:bulletEnabled val="1"/>
        </dgm:presLayoutVars>
      </dgm:prSet>
      <dgm:spPr/>
    </dgm:pt>
  </dgm:ptLst>
  <dgm:cxnLst>
    <dgm:cxn modelId="{9A2A130F-AED2-4D46-BB7B-A40D9FB86A63}" type="presOf" srcId="{FDFBACA6-6D10-49A0-BAEA-F20C25CC4CE2}" destId="{1AA4AC38-B6B3-4446-A797-4600169BE396}" srcOrd="0" destOrd="0" presId="urn:microsoft.com/office/officeart/2005/8/layout/chevron2"/>
    <dgm:cxn modelId="{21DC4B10-B1DD-4248-9A08-309A8BDD7814}" srcId="{51930A74-20C5-4AEA-87CA-9D1BE4D1574D}" destId="{024AB618-06D0-4957-99D6-ACF5F1B6F1BC}" srcOrd="0" destOrd="0" parTransId="{50409382-207B-495F-9CD9-563B021B1818}" sibTransId="{CD90EE42-B4AE-4312-8B71-C6E71579D3DA}"/>
    <dgm:cxn modelId="{53026D10-7DB8-431A-BA51-0856FE9B552A}" srcId="{FDFBACA6-6D10-49A0-BAEA-F20C25CC4CE2}" destId="{FC4C4E23-6B91-41F9-B024-2B1A6BE37F25}" srcOrd="2" destOrd="0" parTransId="{CFE896E7-2A90-4079-99F6-30B138378024}" sibTransId="{982E1F90-7B78-4457-94EA-D194C0CD0BC9}"/>
    <dgm:cxn modelId="{C8525F17-2A87-4495-9628-B10E27F90B10}" type="presOf" srcId="{4CE0F8F8-9219-47B3-9731-15DD38FF6946}" destId="{A4EE2C8B-CFA7-44CA-84F8-9F6E3983A63B}" srcOrd="0" destOrd="3" presId="urn:microsoft.com/office/officeart/2005/8/layout/chevron2"/>
    <dgm:cxn modelId="{03325119-4414-A942-ACE6-6CDED0EB69F2}" srcId="{9548A865-2253-4DF1-99E4-CCDC2CBAE095}" destId="{16353AAB-2FCF-9E48-93FB-1081457A385D}" srcOrd="3" destOrd="0" parTransId="{CEE6EF14-5F7A-304A-AF75-3182AA9D8B8A}" sibTransId="{D88CF26A-A836-7C4C-B3A3-A0C2D3A0765B}"/>
    <dgm:cxn modelId="{7B2D611A-3FD9-4DD4-B115-DA2B78ED390E}" srcId="{545837BD-2BBC-49E2-B433-42F5A4C580F6}" destId="{0C1B9E3C-EB9E-4447-AFD1-45E465BCF4C3}" srcOrd="1" destOrd="0" parTransId="{BAB49C48-2804-4041-B60C-3CDAFBCA8A76}" sibTransId="{1195CA69-3D1B-4A3D-9FB0-B8CF6919A478}"/>
    <dgm:cxn modelId="{8AC34825-E4BD-4191-9DE8-287BDC7A463E}" type="presOf" srcId="{51930A74-20C5-4AEA-87CA-9D1BE4D1574D}" destId="{C6DED94D-82A9-4D4B-9F50-259C27E42E20}" srcOrd="0" destOrd="0" presId="urn:microsoft.com/office/officeart/2005/8/layout/chevron2"/>
    <dgm:cxn modelId="{1160F826-C783-4281-AF17-ECC19DA8AEC7}" type="presOf" srcId="{D76B0D4A-9501-4B0A-A732-635C891898D4}" destId="{A4EE2C8B-CFA7-44CA-84F8-9F6E3983A63B}" srcOrd="0" destOrd="1" presId="urn:microsoft.com/office/officeart/2005/8/layout/chevron2"/>
    <dgm:cxn modelId="{D2DF1029-7D24-469E-BE5D-2D579997C785}" type="presOf" srcId="{34E588D4-D42B-4EF3-8B6D-DBD778F4951E}" destId="{92EA40D8-D535-4837-92B7-4F738FF86D49}" srcOrd="0" destOrd="0" presId="urn:microsoft.com/office/officeart/2005/8/layout/chevron2"/>
    <dgm:cxn modelId="{DFE11E2A-CD37-46CC-A8F6-D9703505E445}" type="presOf" srcId="{11F440FC-BD28-40EC-A362-544C4967C05D}" destId="{778B81B1-C06C-4EAF-94F7-88DD8C3D5EDB}" srcOrd="0" destOrd="0" presId="urn:microsoft.com/office/officeart/2005/8/layout/chevron2"/>
    <dgm:cxn modelId="{A236772A-C551-44B4-AFFD-961607076302}" srcId="{024AB618-06D0-4957-99D6-ACF5F1B6F1BC}" destId="{D76B0D4A-9501-4B0A-A732-635C891898D4}" srcOrd="0" destOrd="0" parTransId="{06458497-D79B-400C-8D6F-C2242F8F7EC6}" sibTransId="{E2E3DF87-7A63-45E7-AF01-F0F53145FC8A}"/>
    <dgm:cxn modelId="{02E0902A-02D5-435C-9CDC-71E9CF973DAF}" type="presOf" srcId="{0C1B9E3C-EB9E-4447-AFD1-45E465BCF4C3}" destId="{92EA40D8-D535-4837-92B7-4F738FF86D49}" srcOrd="0" destOrd="1" presId="urn:microsoft.com/office/officeart/2005/8/layout/chevron2"/>
    <dgm:cxn modelId="{D0820A38-20F4-42AD-8546-8C084F1EECAA}" srcId="{1BA90FD9-26D6-45EE-83E9-9A1416409BAE}" destId="{CAF24592-63B3-42FC-A70B-5F59C5BCC809}" srcOrd="0" destOrd="0" parTransId="{8DF2987B-A3AF-49C0-B84F-A36390EE4990}" sibTransId="{5B0269A3-46A4-4529-8567-4117298D17E5}"/>
    <dgm:cxn modelId="{1012075B-5ADE-41D7-9B12-B38B93CF4F29}" srcId="{1BA90FD9-26D6-45EE-83E9-9A1416409BAE}" destId="{4E24F15A-08CB-40CB-BDE4-1CE9DA57BBE5}" srcOrd="1" destOrd="0" parTransId="{B9963C07-8147-4F06-8E0B-FBFE24F58FA3}" sibTransId="{428FC155-D0DA-4B43-BADB-720543E0EA43}"/>
    <dgm:cxn modelId="{623D805D-3CDE-4F60-A661-ED1F872E6387}" srcId="{B9E6949C-AAE5-419C-9DE6-70C951D3156B}" destId="{51930A74-20C5-4AEA-87CA-9D1BE4D1574D}" srcOrd="3" destOrd="0" parTransId="{9B4D4E26-FF9D-4EAC-8D18-58A600E50141}" sibTransId="{D1E37E20-3706-4731-B49F-C84673469B55}"/>
    <dgm:cxn modelId="{A0ABBB5F-D6CA-434C-8A4E-4C915B239FB2}" type="presOf" srcId="{EE8E2E7C-E1AB-4BEE-887B-8B71E9D5D38A}" destId="{778B81B1-C06C-4EAF-94F7-88DD8C3D5EDB}" srcOrd="0" destOrd="1" presId="urn:microsoft.com/office/officeart/2005/8/layout/chevron2"/>
    <dgm:cxn modelId="{21BB8060-3BC5-4254-A67E-BE926D17A7AA}" srcId="{1BA90FD9-26D6-45EE-83E9-9A1416409BAE}" destId="{F5883450-CC2F-4782-A908-470BF45AAB3C}" srcOrd="2" destOrd="0" parTransId="{6E483E52-6430-468F-BEF8-019191DBD8B4}" sibTransId="{DA8F3E0E-2759-430F-9EEC-5D6ADE8ABE96}"/>
    <dgm:cxn modelId="{2681E841-6BA3-425A-B8EE-171F35AB44D1}" srcId="{B9E6949C-AAE5-419C-9DE6-70C951D3156B}" destId="{9548A865-2253-4DF1-99E4-CCDC2CBAE095}" srcOrd="5" destOrd="0" parTransId="{64C90273-65A4-4A1B-BF9C-2F9CEECADB05}" sibTransId="{12636296-32AC-4C2A-9B5B-AC9421BB189D}"/>
    <dgm:cxn modelId="{CCBB0662-E094-479A-B0E5-F1E9AA5B477E}" type="presOf" srcId="{FC4C4E23-6B91-41F9-B024-2B1A6BE37F25}" destId="{778B81B1-C06C-4EAF-94F7-88DD8C3D5EDB}" srcOrd="0" destOrd="2" presId="urn:microsoft.com/office/officeart/2005/8/layout/chevron2"/>
    <dgm:cxn modelId="{B54C8E63-244E-4401-BA39-12D779284B32}" srcId="{B9E6949C-AAE5-419C-9DE6-70C951D3156B}" destId="{545837BD-2BBC-49E2-B433-42F5A4C580F6}" srcOrd="2" destOrd="0" parTransId="{3E6F630E-98E5-4883-814A-7254F140C2B8}" sibTransId="{A8995C43-50C9-404F-B100-ED2CAF6EEDA0}"/>
    <dgm:cxn modelId="{0E3F9544-101A-4C66-ADD7-6C6A3AEC6DB8}" type="presOf" srcId="{E8E06610-6713-4F3D-B03F-C59992618A73}" destId="{5B6ACA14-EB46-4914-9B32-56291EA910FE}" srcOrd="0" destOrd="0" presId="urn:microsoft.com/office/officeart/2005/8/layout/chevron2"/>
    <dgm:cxn modelId="{2E4E0C45-D6F1-40BF-8C39-93325921BCBC}" type="presOf" srcId="{CAF24592-63B3-42FC-A70B-5F59C5BCC809}" destId="{A8E65B84-A6BD-4F83-91E7-557572D42E66}" srcOrd="0" destOrd="0" presId="urn:microsoft.com/office/officeart/2005/8/layout/chevron2"/>
    <dgm:cxn modelId="{6393C547-EB00-4CE9-8241-2CAE6E7FDEC9}" srcId="{FDFBACA6-6D10-49A0-BAEA-F20C25CC4CE2}" destId="{11F440FC-BD28-40EC-A362-544C4967C05D}" srcOrd="0" destOrd="0" parTransId="{AD48432C-8A15-4E1C-8D12-F4C0A3CFB38F}" sibTransId="{B0D5B6C0-80BF-4464-B9E7-9828175C8F5B}"/>
    <dgm:cxn modelId="{97AD436B-D2B0-47AA-8529-F833457472FA}" srcId="{B9E6949C-AAE5-419C-9DE6-70C951D3156B}" destId="{063EECBD-F77F-4249-A243-EAAB70C2A2A9}" srcOrd="4" destOrd="0" parTransId="{AA95B2E8-E828-4F61-A662-43043821CBE3}" sibTransId="{25846062-6325-44E2-BB64-92DFBBEE5BC3}"/>
    <dgm:cxn modelId="{A56BA56B-591D-4B6F-91EA-F56F025B4897}" srcId="{024AB618-06D0-4957-99D6-ACF5F1B6F1BC}" destId="{BEBA7559-E904-4C02-8D96-2DB680C665B0}" srcOrd="3" destOrd="0" parTransId="{19976A68-9C52-43B3-B1F1-711AB8A66D1F}" sibTransId="{22380FC4-1E96-4C48-ADCA-69835278B4B0}"/>
    <dgm:cxn modelId="{EF3EF26E-D0CF-42C0-80E7-3AD185A14EB4}" srcId="{063EECBD-F77F-4249-A243-EAAB70C2A2A9}" destId="{E8E06610-6713-4F3D-B03F-C59992618A73}" srcOrd="0" destOrd="0" parTransId="{9E7831C4-DB3E-441C-BA3E-8B34E30FFA2E}" sibTransId="{DC999BD8-DADD-4AB3-BFE9-ECE39F4FDCE7}"/>
    <dgm:cxn modelId="{A0FED471-A35C-436E-8A77-589BFEBBAE35}" type="presOf" srcId="{43E6383B-779B-487F-8BD6-4B3C72E45C3E}" destId="{A4EE2C8B-CFA7-44CA-84F8-9F6E3983A63B}" srcOrd="0" destOrd="2" presId="urn:microsoft.com/office/officeart/2005/8/layout/chevron2"/>
    <dgm:cxn modelId="{A6B81A73-A35D-4553-9B7C-DED85B9DF2E2}" type="presOf" srcId="{4E24F15A-08CB-40CB-BDE4-1CE9DA57BBE5}" destId="{A8E65B84-A6BD-4F83-91E7-557572D42E66}" srcOrd="0" destOrd="1" presId="urn:microsoft.com/office/officeart/2005/8/layout/chevron2"/>
    <dgm:cxn modelId="{FC6F1E78-FD1D-4E01-B12F-87272B92CC8C}" srcId="{9548A865-2253-4DF1-99E4-CCDC2CBAE095}" destId="{0EB8BBB0-6580-46EA-B49C-CF4C6DC5F513}" srcOrd="1" destOrd="0" parTransId="{DA9F712F-16E4-4430-AF22-B9AE67B636BD}" sibTransId="{962BB11B-AB02-4F3C-9665-8D4CC3E2DC7D}"/>
    <dgm:cxn modelId="{3083737A-5E3F-4BE1-86F2-1B9E62CB2023}" srcId="{024AB618-06D0-4957-99D6-ACF5F1B6F1BC}" destId="{43E6383B-779B-487F-8BD6-4B3C72E45C3E}" srcOrd="1" destOrd="0" parTransId="{0DDE9BCD-718B-4335-9E36-CE624B4A9F37}" sibTransId="{D730AF73-8B42-40CC-833D-1D271B3ACA4D}"/>
    <dgm:cxn modelId="{DE8B8B7C-76C6-4D82-9A3A-2A96A9F63301}" srcId="{B9E6949C-AAE5-419C-9DE6-70C951D3156B}" destId="{FDFBACA6-6D10-49A0-BAEA-F20C25CC4CE2}" srcOrd="1" destOrd="0" parTransId="{AD2D0265-694F-4155-9B2E-CD6F2BE9516E}" sibTransId="{07EE342B-7177-4977-BE20-A7AD682808F9}"/>
    <dgm:cxn modelId="{9832DA7F-D2CA-4692-861F-D1DEA1D58E09}" srcId="{9548A865-2253-4DF1-99E4-CCDC2CBAE095}" destId="{CA4971DE-8BCA-4780-B910-FEE4C11160AD}" srcOrd="2" destOrd="0" parTransId="{8B7ADB4A-2108-4D54-ADDA-9A6C4C4A9C8D}" sibTransId="{C37538AA-3738-4DB3-827E-77EB5233BAAC}"/>
    <dgm:cxn modelId="{A72C6C87-B29D-43DF-B8E4-09D47FB9E8CA}" type="presOf" srcId="{024AB618-06D0-4957-99D6-ACF5F1B6F1BC}" destId="{A4EE2C8B-CFA7-44CA-84F8-9F6E3983A63B}" srcOrd="0" destOrd="0" presId="urn:microsoft.com/office/officeart/2005/8/layout/chevron2"/>
    <dgm:cxn modelId="{35648D8D-9B37-472A-9BDE-D82A3D7CCC9E}" type="presOf" srcId="{98484B1B-DFE5-4682-B9A6-DDA5512450F5}" destId="{A4EE2C8B-CFA7-44CA-84F8-9F6E3983A63B}" srcOrd="0" destOrd="6" presId="urn:microsoft.com/office/officeart/2005/8/layout/chevron2"/>
    <dgm:cxn modelId="{26198F91-1581-40FF-B024-6B48BAFEDE7B}" type="presOf" srcId="{F5883450-CC2F-4782-A908-470BF45AAB3C}" destId="{A8E65B84-A6BD-4F83-91E7-557572D42E66}" srcOrd="0" destOrd="2" presId="urn:microsoft.com/office/officeart/2005/8/layout/chevron2"/>
    <dgm:cxn modelId="{357D509E-61BB-284A-B7F9-5E18B920A176}" srcId="{9548A865-2253-4DF1-99E4-CCDC2CBAE095}" destId="{CA606D7C-BE96-614F-A40D-2583C8CAD71B}" srcOrd="0" destOrd="0" parTransId="{278B21F9-F380-B543-84A4-44FB5AA59CC6}" sibTransId="{26818F45-843F-724A-8E7F-17736E276628}"/>
    <dgm:cxn modelId="{447ECE9E-D870-4483-8B2B-5FB28649C7E4}" type="presOf" srcId="{063EECBD-F77F-4249-A243-EAAB70C2A2A9}" destId="{DDFA5A7B-82BF-4F9F-8FDB-9B0A087B76B1}" srcOrd="0" destOrd="0" presId="urn:microsoft.com/office/officeart/2005/8/layout/chevron2"/>
    <dgm:cxn modelId="{9ECF42A0-8DA5-41F4-8A7D-7CE442F224D6}" type="presOf" srcId="{9548A865-2253-4DF1-99E4-CCDC2CBAE095}" destId="{EEDCDA4E-D833-4A39-82C7-0A44417E0F7D}" srcOrd="0" destOrd="0" presId="urn:microsoft.com/office/officeart/2005/8/layout/chevron2"/>
    <dgm:cxn modelId="{E80BC4A0-9E2D-4ADE-991D-F0817BF779AA}" type="presOf" srcId="{0EB8BBB0-6580-46EA-B49C-CF4C6DC5F513}" destId="{AB303B61-2D04-43B2-8565-4180EA1C9875}" srcOrd="0" destOrd="1" presId="urn:microsoft.com/office/officeart/2005/8/layout/chevron2"/>
    <dgm:cxn modelId="{955883AA-6620-43FC-A777-A9C9C4B8EEA7}" type="presOf" srcId="{CA4971DE-8BCA-4780-B910-FEE4C11160AD}" destId="{AB303B61-2D04-43B2-8565-4180EA1C9875}" srcOrd="0" destOrd="2" presId="urn:microsoft.com/office/officeart/2005/8/layout/chevron2"/>
    <dgm:cxn modelId="{34C208AE-2B45-4BA3-83B3-7DF4E406B846}" srcId="{024AB618-06D0-4957-99D6-ACF5F1B6F1BC}" destId="{4CE0F8F8-9219-47B3-9731-15DD38FF6946}" srcOrd="2" destOrd="0" parTransId="{29367973-1E26-4596-85E3-1841FD1296E9}" sibTransId="{1CE82F1D-9C47-4F42-99A8-39F0D1B41B70}"/>
    <dgm:cxn modelId="{354AF9B1-8CDA-4773-B8FB-6873A66C6837}" type="presOf" srcId="{BEBA7559-E904-4C02-8D96-2DB680C665B0}" destId="{A4EE2C8B-CFA7-44CA-84F8-9F6E3983A63B}" srcOrd="0" destOrd="4" presId="urn:microsoft.com/office/officeart/2005/8/layout/chevron2"/>
    <dgm:cxn modelId="{DEAC99B9-B948-42E7-90CE-8E1B2A619FD9}" type="presOf" srcId="{B9E6949C-AAE5-419C-9DE6-70C951D3156B}" destId="{13E4842B-C727-4B5C-BF50-BD9A944CC01A}" srcOrd="0" destOrd="0" presId="urn:microsoft.com/office/officeart/2005/8/layout/chevron2"/>
    <dgm:cxn modelId="{AB015AC9-204A-E546-84F0-72DD6B425933}" type="presOf" srcId="{16353AAB-2FCF-9E48-93FB-1081457A385D}" destId="{AB303B61-2D04-43B2-8565-4180EA1C9875}" srcOrd="0" destOrd="3" presId="urn:microsoft.com/office/officeart/2005/8/layout/chevron2"/>
    <dgm:cxn modelId="{053E20CA-DDC3-8542-AC23-F0A6AB31EDD4}" type="presOf" srcId="{CA606D7C-BE96-614F-A40D-2583C8CAD71B}" destId="{AB303B61-2D04-43B2-8565-4180EA1C9875}" srcOrd="0" destOrd="0" presId="urn:microsoft.com/office/officeart/2005/8/layout/chevron2"/>
    <dgm:cxn modelId="{A17261CC-C0AD-44C3-B6E6-F2E79F5FF6D5}" srcId="{FDFBACA6-6D10-49A0-BAEA-F20C25CC4CE2}" destId="{EE8E2E7C-E1AB-4BEE-887B-8B71E9D5D38A}" srcOrd="1" destOrd="0" parTransId="{8F4BA3ED-A494-4CDC-ADF9-8CD29F959B91}" sibTransId="{35E1B9AD-2E1D-421D-B466-79BB5B88A719}"/>
    <dgm:cxn modelId="{050912D1-29E7-4C3D-9F41-DB72AD4A441C}" srcId="{545837BD-2BBC-49E2-B433-42F5A4C580F6}" destId="{34E588D4-D42B-4EF3-8B6D-DBD778F4951E}" srcOrd="0" destOrd="0" parTransId="{C33F86D2-D0ED-4DAD-9C6C-185EAB05EDB9}" sibTransId="{7C071F3B-666B-44EB-821F-20C179EBE701}"/>
    <dgm:cxn modelId="{BF4282DC-9CE4-4171-B2C3-15C6AD4DB64F}" srcId="{024AB618-06D0-4957-99D6-ACF5F1B6F1BC}" destId="{98484B1B-DFE5-4682-B9A6-DDA5512450F5}" srcOrd="5" destOrd="0" parTransId="{69157972-12F8-477E-BFD4-C6747B42108C}" sibTransId="{008F88ED-4FD1-4C25-BB39-FE9F6FE453C9}"/>
    <dgm:cxn modelId="{34D9C1DD-1880-462E-8F4F-C9993C08FC33}" type="presOf" srcId="{61193E02-344A-40A2-A2F6-AD0C40C41131}" destId="{A4EE2C8B-CFA7-44CA-84F8-9F6E3983A63B}" srcOrd="0" destOrd="5" presId="urn:microsoft.com/office/officeart/2005/8/layout/chevron2"/>
    <dgm:cxn modelId="{AA0E27E0-AE19-4FD1-A122-555381F329ED}" srcId="{B9E6949C-AAE5-419C-9DE6-70C951D3156B}" destId="{1BA90FD9-26D6-45EE-83E9-9A1416409BAE}" srcOrd="0" destOrd="0" parTransId="{9289DA96-B375-4164-BADF-7A53C24CB3BE}" sibTransId="{03139F89-B4F1-4FA7-ACBA-0606ADD1049B}"/>
    <dgm:cxn modelId="{05D404E8-613A-4491-BE89-00092F9E9790}" srcId="{024AB618-06D0-4957-99D6-ACF5F1B6F1BC}" destId="{61193E02-344A-40A2-A2F6-AD0C40C41131}" srcOrd="4" destOrd="0" parTransId="{89942390-5D4E-41D8-86CC-8E1A7D7DF9BD}" sibTransId="{8BAB6CD3-0A92-4238-9134-E6233C4D942D}"/>
    <dgm:cxn modelId="{506CDEF7-99EA-4190-BAFC-F38BB7E37467}" type="presOf" srcId="{545837BD-2BBC-49E2-B433-42F5A4C580F6}" destId="{3BDAA7A2-7F44-4C0D-9D35-D2FCAF7D2E1E}" srcOrd="0" destOrd="0" presId="urn:microsoft.com/office/officeart/2005/8/layout/chevron2"/>
    <dgm:cxn modelId="{8D5A5EFA-E706-4169-96CE-85BB86788418}" type="presOf" srcId="{1BA90FD9-26D6-45EE-83E9-9A1416409BAE}" destId="{01FE4C68-224A-446E-A209-B4F553EAC237}" srcOrd="0" destOrd="0" presId="urn:microsoft.com/office/officeart/2005/8/layout/chevron2"/>
    <dgm:cxn modelId="{56C5F65D-4BEE-412A-A8D1-C1FEC59FD45A}" type="presParOf" srcId="{13E4842B-C727-4B5C-BF50-BD9A944CC01A}" destId="{8353FDC1-B879-414F-BE01-1570390CE035}" srcOrd="0" destOrd="0" presId="urn:microsoft.com/office/officeart/2005/8/layout/chevron2"/>
    <dgm:cxn modelId="{335B5A08-DC60-436F-B259-5BA452D0350F}" type="presParOf" srcId="{8353FDC1-B879-414F-BE01-1570390CE035}" destId="{01FE4C68-224A-446E-A209-B4F553EAC237}" srcOrd="0" destOrd="0" presId="urn:microsoft.com/office/officeart/2005/8/layout/chevron2"/>
    <dgm:cxn modelId="{49A8F9A3-0966-4D83-AA6E-3FFB9C3A4E41}" type="presParOf" srcId="{8353FDC1-B879-414F-BE01-1570390CE035}" destId="{A8E65B84-A6BD-4F83-91E7-557572D42E66}" srcOrd="1" destOrd="0" presId="urn:microsoft.com/office/officeart/2005/8/layout/chevron2"/>
    <dgm:cxn modelId="{63FF04AE-D198-47AC-8B51-2778D77DDBAC}" type="presParOf" srcId="{13E4842B-C727-4B5C-BF50-BD9A944CC01A}" destId="{FF13C42E-911A-4437-8082-81B7967B1213}" srcOrd="1" destOrd="0" presId="urn:microsoft.com/office/officeart/2005/8/layout/chevron2"/>
    <dgm:cxn modelId="{79CF8199-39D8-42F2-95EF-F976F796C27C}" type="presParOf" srcId="{13E4842B-C727-4B5C-BF50-BD9A944CC01A}" destId="{1681F861-BA11-4F33-9725-754A58060E1D}" srcOrd="2" destOrd="0" presId="urn:microsoft.com/office/officeart/2005/8/layout/chevron2"/>
    <dgm:cxn modelId="{E41A7D5B-F42C-46DC-A1AD-1B46331DD1BB}" type="presParOf" srcId="{1681F861-BA11-4F33-9725-754A58060E1D}" destId="{1AA4AC38-B6B3-4446-A797-4600169BE396}" srcOrd="0" destOrd="0" presId="urn:microsoft.com/office/officeart/2005/8/layout/chevron2"/>
    <dgm:cxn modelId="{1C9C43DF-AB9E-4CCB-A12F-9BF37A1C07FF}" type="presParOf" srcId="{1681F861-BA11-4F33-9725-754A58060E1D}" destId="{778B81B1-C06C-4EAF-94F7-88DD8C3D5EDB}" srcOrd="1" destOrd="0" presId="urn:microsoft.com/office/officeart/2005/8/layout/chevron2"/>
    <dgm:cxn modelId="{53415809-E4BB-4740-86E9-68C9B838A877}" type="presParOf" srcId="{13E4842B-C727-4B5C-BF50-BD9A944CC01A}" destId="{667A9075-6ADE-4028-95E1-0423D5F58B56}" srcOrd="3" destOrd="0" presId="urn:microsoft.com/office/officeart/2005/8/layout/chevron2"/>
    <dgm:cxn modelId="{BCDBD16E-776A-4A3A-A531-9BD5069A5FB2}" type="presParOf" srcId="{13E4842B-C727-4B5C-BF50-BD9A944CC01A}" destId="{DCCD0446-76A8-4D4C-B272-89932B36275F}" srcOrd="4" destOrd="0" presId="urn:microsoft.com/office/officeart/2005/8/layout/chevron2"/>
    <dgm:cxn modelId="{63C36105-2AC2-4778-A60A-AE3190147116}" type="presParOf" srcId="{DCCD0446-76A8-4D4C-B272-89932B36275F}" destId="{3BDAA7A2-7F44-4C0D-9D35-D2FCAF7D2E1E}" srcOrd="0" destOrd="0" presId="urn:microsoft.com/office/officeart/2005/8/layout/chevron2"/>
    <dgm:cxn modelId="{FD4182EA-4CB0-426A-A98C-F3F870971F1F}" type="presParOf" srcId="{DCCD0446-76A8-4D4C-B272-89932B36275F}" destId="{92EA40D8-D535-4837-92B7-4F738FF86D49}" srcOrd="1" destOrd="0" presId="urn:microsoft.com/office/officeart/2005/8/layout/chevron2"/>
    <dgm:cxn modelId="{A4D1964F-1767-468D-97E7-3EED3A4C249B}" type="presParOf" srcId="{13E4842B-C727-4B5C-BF50-BD9A944CC01A}" destId="{7A49FA90-6760-46FA-80CF-3BAA70AD30A4}" srcOrd="5" destOrd="0" presId="urn:microsoft.com/office/officeart/2005/8/layout/chevron2"/>
    <dgm:cxn modelId="{CC1D8DE4-080C-479C-AA68-1A031F7F8896}" type="presParOf" srcId="{13E4842B-C727-4B5C-BF50-BD9A944CC01A}" destId="{11BD2BD8-4BDA-478B-B557-D3E5D07DD600}" srcOrd="6" destOrd="0" presId="urn:microsoft.com/office/officeart/2005/8/layout/chevron2"/>
    <dgm:cxn modelId="{D68374A8-135E-40E2-9728-8DCE37AE1A55}" type="presParOf" srcId="{11BD2BD8-4BDA-478B-B557-D3E5D07DD600}" destId="{C6DED94D-82A9-4D4B-9F50-259C27E42E20}" srcOrd="0" destOrd="0" presId="urn:microsoft.com/office/officeart/2005/8/layout/chevron2"/>
    <dgm:cxn modelId="{6D9E682F-7AEF-4179-8804-57B5BADFFAF7}" type="presParOf" srcId="{11BD2BD8-4BDA-478B-B557-D3E5D07DD600}" destId="{A4EE2C8B-CFA7-44CA-84F8-9F6E3983A63B}" srcOrd="1" destOrd="0" presId="urn:microsoft.com/office/officeart/2005/8/layout/chevron2"/>
    <dgm:cxn modelId="{5F88C176-7EA3-42C4-B762-E1CD5ED7C3C3}" type="presParOf" srcId="{13E4842B-C727-4B5C-BF50-BD9A944CC01A}" destId="{9F8A6E67-11DF-4772-9633-3A764F0E655C}" srcOrd="7" destOrd="0" presId="urn:microsoft.com/office/officeart/2005/8/layout/chevron2"/>
    <dgm:cxn modelId="{2601D089-B73A-4658-9786-2AD7DEFE4183}" type="presParOf" srcId="{13E4842B-C727-4B5C-BF50-BD9A944CC01A}" destId="{213B4BBF-F53A-4384-AC63-B584F8263C1C}" srcOrd="8" destOrd="0" presId="urn:microsoft.com/office/officeart/2005/8/layout/chevron2"/>
    <dgm:cxn modelId="{6A862C07-3C5B-4027-81DB-C5112FE74232}" type="presParOf" srcId="{213B4BBF-F53A-4384-AC63-B584F8263C1C}" destId="{DDFA5A7B-82BF-4F9F-8FDB-9B0A087B76B1}" srcOrd="0" destOrd="0" presId="urn:microsoft.com/office/officeart/2005/8/layout/chevron2"/>
    <dgm:cxn modelId="{542213A0-F851-4587-A278-0BB03994C014}" type="presParOf" srcId="{213B4BBF-F53A-4384-AC63-B584F8263C1C}" destId="{5B6ACA14-EB46-4914-9B32-56291EA910FE}" srcOrd="1" destOrd="0" presId="urn:microsoft.com/office/officeart/2005/8/layout/chevron2"/>
    <dgm:cxn modelId="{FC55E71D-B290-45BE-AEF4-2228DEA57728}" type="presParOf" srcId="{13E4842B-C727-4B5C-BF50-BD9A944CC01A}" destId="{0A7FE5E1-7CEF-4CB7-999B-7155F52C4928}" srcOrd="9" destOrd="0" presId="urn:microsoft.com/office/officeart/2005/8/layout/chevron2"/>
    <dgm:cxn modelId="{2CEED2B1-7A68-4AAF-A41B-44BF618409FE}" type="presParOf" srcId="{13E4842B-C727-4B5C-BF50-BD9A944CC01A}" destId="{7E95F848-334C-4694-80FE-23DCE23F796B}" srcOrd="10" destOrd="0" presId="urn:microsoft.com/office/officeart/2005/8/layout/chevron2"/>
    <dgm:cxn modelId="{6854CC1E-401C-4A3C-BEB6-6C3B234B2F26}" type="presParOf" srcId="{7E95F848-334C-4694-80FE-23DCE23F796B}" destId="{EEDCDA4E-D833-4A39-82C7-0A44417E0F7D}" srcOrd="0" destOrd="0" presId="urn:microsoft.com/office/officeart/2005/8/layout/chevron2"/>
    <dgm:cxn modelId="{40763A88-5A5E-4C27-8BEA-755A79CB7C84}" type="presParOf" srcId="{7E95F848-334C-4694-80FE-23DCE23F796B}" destId="{AB303B61-2D04-43B2-8565-4180EA1C9875}" srcOrd="1" destOrd="0" presId="urn:microsoft.com/office/officeart/2005/8/layout/chevron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857EA0-6434-D647-8DC7-A10ABD662F44}" type="doc">
      <dgm:prSet loTypeId="urn:microsoft.com/office/officeart/2005/8/layout/radial5" loCatId="" qsTypeId="urn:microsoft.com/office/officeart/2005/8/quickstyle/simple1" qsCatId="simple" csTypeId="urn:microsoft.com/office/officeart/2005/8/colors/colorful1" csCatId="colorful" phldr="1"/>
      <dgm:spPr/>
      <dgm:t>
        <a:bodyPr/>
        <a:lstStyle/>
        <a:p>
          <a:endParaRPr lang="en-US"/>
        </a:p>
      </dgm:t>
    </dgm:pt>
    <dgm:pt modelId="{4BE94152-5876-2147-ABE6-4327BC48E27F}">
      <dgm:prSet phldrT="[Text]">
        <dgm:style>
          <a:lnRef idx="2">
            <a:schemeClr val="accent2"/>
          </a:lnRef>
          <a:fillRef idx="1">
            <a:schemeClr val="lt1"/>
          </a:fillRef>
          <a:effectRef idx="0">
            <a:schemeClr val="accent2"/>
          </a:effectRef>
          <a:fontRef idx="minor">
            <a:schemeClr val="dk1"/>
          </a:fontRef>
        </dgm:style>
      </dgm:prSet>
      <dgm:spPr/>
      <dgm:t>
        <a:bodyPr/>
        <a:lstStyle/>
        <a:p>
          <a:r>
            <a:rPr lang="en-US" dirty="0">
              <a:solidFill>
                <a:schemeClr val="accent2"/>
              </a:solidFill>
            </a:rPr>
            <a:t>Research questions</a:t>
          </a:r>
        </a:p>
      </dgm:t>
    </dgm:pt>
    <dgm:pt modelId="{745FE994-6460-5744-9048-988A519BB21B}" type="parTrans" cxnId="{67E72FF5-A7D9-D840-8848-C2172211A281}">
      <dgm:prSet/>
      <dgm:spPr/>
      <dgm:t>
        <a:bodyPr/>
        <a:lstStyle/>
        <a:p>
          <a:endParaRPr lang="en-US"/>
        </a:p>
      </dgm:t>
    </dgm:pt>
    <dgm:pt modelId="{18C2BB70-5DC4-6F41-A0E2-8B7E18DA681B}" type="sibTrans" cxnId="{67E72FF5-A7D9-D840-8848-C2172211A281}">
      <dgm:prSet/>
      <dgm:spPr/>
      <dgm:t>
        <a:bodyPr/>
        <a:lstStyle/>
        <a:p>
          <a:endParaRPr lang="en-US"/>
        </a:p>
      </dgm:t>
    </dgm:pt>
    <dgm:pt modelId="{FFCCEEAD-1B32-5B48-BFE1-62587F8B1B76}">
      <dgm:prSet phldrT="[Text]" custT="1"/>
      <dgm:spPr/>
      <dgm:t>
        <a:bodyPr/>
        <a:lstStyle/>
        <a:p>
          <a:r>
            <a:rPr lang="en-CA" sz="2800" dirty="0"/>
            <a:t>What are current healthcare experiences of people who are TGD in Saskatchewan?</a:t>
          </a:r>
          <a:endParaRPr lang="en-US" sz="2800" dirty="0"/>
        </a:p>
      </dgm:t>
    </dgm:pt>
    <dgm:pt modelId="{309D6630-29E4-234F-8DE5-4DC86D01FCAC}" type="parTrans" cxnId="{0D45F075-030A-F143-8B55-D615956D5889}">
      <dgm:prSet/>
      <dgm:spPr/>
      <dgm:t>
        <a:bodyPr/>
        <a:lstStyle/>
        <a:p>
          <a:endParaRPr lang="en-US"/>
        </a:p>
      </dgm:t>
    </dgm:pt>
    <dgm:pt modelId="{BE76CE56-D5B6-7848-AA85-FC5737F6CC3B}" type="sibTrans" cxnId="{0D45F075-030A-F143-8B55-D615956D5889}">
      <dgm:prSet/>
      <dgm:spPr/>
      <dgm:t>
        <a:bodyPr/>
        <a:lstStyle/>
        <a:p>
          <a:endParaRPr lang="en-US"/>
        </a:p>
      </dgm:t>
    </dgm:pt>
    <dgm:pt modelId="{95B51562-4A20-964E-AB1D-81D6B1A18104}">
      <dgm:prSet custT="1"/>
      <dgm:spPr/>
      <dgm:t>
        <a:bodyPr/>
        <a:lstStyle/>
        <a:p>
          <a:r>
            <a:rPr lang="en-CA" sz="2800" dirty="0"/>
            <a:t>How satisfied are clients and healthcare providers with client navigators for people who are TGD?</a:t>
          </a:r>
        </a:p>
      </dgm:t>
    </dgm:pt>
    <dgm:pt modelId="{9C2548A2-1837-DB46-8A89-FC8014D39AAE}" type="parTrans" cxnId="{E8B88940-1BF7-A547-8A29-B1349FF7A581}">
      <dgm:prSet/>
      <dgm:spPr/>
      <dgm:t>
        <a:bodyPr/>
        <a:lstStyle/>
        <a:p>
          <a:endParaRPr lang="en-US"/>
        </a:p>
      </dgm:t>
    </dgm:pt>
    <dgm:pt modelId="{17193F6E-CEDF-444C-B2CE-B3BD68A38A13}" type="sibTrans" cxnId="{E8B88940-1BF7-A547-8A29-B1349FF7A581}">
      <dgm:prSet/>
      <dgm:spPr/>
      <dgm:t>
        <a:bodyPr/>
        <a:lstStyle/>
        <a:p>
          <a:endParaRPr lang="en-US"/>
        </a:p>
      </dgm:t>
    </dgm:pt>
    <dgm:pt modelId="{EBF37D13-7A15-584C-A63C-C410473A5C32}">
      <dgm:prSet custT="1"/>
      <dgm:spPr/>
      <dgm:t>
        <a:bodyPr/>
        <a:lstStyle/>
        <a:p>
          <a:r>
            <a:rPr lang="en-CA" sz="2800" dirty="0"/>
            <a:t>What is the impact of client navigators on mental and physical health outcomes for people who are TGD?</a:t>
          </a:r>
        </a:p>
      </dgm:t>
    </dgm:pt>
    <dgm:pt modelId="{80E23F8B-49F1-2C4C-A7BA-8E693EB74733}" type="parTrans" cxnId="{1FC1FD31-182C-1043-9C4E-17E94B196B2C}">
      <dgm:prSet/>
      <dgm:spPr/>
      <dgm:t>
        <a:bodyPr/>
        <a:lstStyle/>
        <a:p>
          <a:endParaRPr lang="en-US"/>
        </a:p>
      </dgm:t>
    </dgm:pt>
    <dgm:pt modelId="{C2AAB8A4-9D43-C246-8B00-92C82C33447E}" type="sibTrans" cxnId="{1FC1FD31-182C-1043-9C4E-17E94B196B2C}">
      <dgm:prSet/>
      <dgm:spPr/>
      <dgm:t>
        <a:bodyPr/>
        <a:lstStyle/>
        <a:p>
          <a:endParaRPr lang="en-US"/>
        </a:p>
      </dgm:t>
    </dgm:pt>
    <dgm:pt modelId="{F600B4FA-1AF1-2E4E-9F91-E27EE6162121}">
      <dgm:prSet custT="1"/>
      <dgm:spPr/>
      <dgm:t>
        <a:bodyPr/>
        <a:lstStyle/>
        <a:p>
          <a:r>
            <a:rPr lang="en-CA" sz="2800" dirty="0"/>
            <a:t>Can client navigators identify common situations when assistance is most beneficial to people who are TGD?</a:t>
          </a:r>
        </a:p>
      </dgm:t>
    </dgm:pt>
    <dgm:pt modelId="{D5A149C5-8E46-024E-B81C-B125374D4C9D}" type="parTrans" cxnId="{E95A5AFF-789C-8D44-9B50-8F63E4348D99}">
      <dgm:prSet/>
      <dgm:spPr/>
      <dgm:t>
        <a:bodyPr/>
        <a:lstStyle/>
        <a:p>
          <a:endParaRPr lang="en-US"/>
        </a:p>
      </dgm:t>
    </dgm:pt>
    <dgm:pt modelId="{21171C83-2E5D-5243-A0DD-B15CEE8607A6}" type="sibTrans" cxnId="{E95A5AFF-789C-8D44-9B50-8F63E4348D99}">
      <dgm:prSet/>
      <dgm:spPr/>
      <dgm:t>
        <a:bodyPr/>
        <a:lstStyle/>
        <a:p>
          <a:endParaRPr lang="en-US"/>
        </a:p>
      </dgm:t>
    </dgm:pt>
    <dgm:pt modelId="{162ADD71-0460-204B-858B-82AF18301488}">
      <dgm:prSet custT="1"/>
      <dgm:spPr/>
      <dgm:t>
        <a:bodyPr/>
        <a:lstStyle/>
        <a:p>
          <a:r>
            <a:rPr lang="en-CA" sz="2800" dirty="0"/>
            <a:t>What is the impact of client navigators on the ability of healthcare providers to provide care to people who are TGD?</a:t>
          </a:r>
        </a:p>
      </dgm:t>
    </dgm:pt>
    <dgm:pt modelId="{9C334FCA-A517-C643-AC1D-4443438B56CB}" type="parTrans" cxnId="{246D875F-2B09-AD4B-AD81-8EE7DA5D018E}">
      <dgm:prSet/>
      <dgm:spPr/>
      <dgm:t>
        <a:bodyPr/>
        <a:lstStyle/>
        <a:p>
          <a:endParaRPr lang="en-US"/>
        </a:p>
      </dgm:t>
    </dgm:pt>
    <dgm:pt modelId="{79930A81-71C6-C942-9ACB-4C37AFFA7329}" type="sibTrans" cxnId="{246D875F-2B09-AD4B-AD81-8EE7DA5D018E}">
      <dgm:prSet/>
      <dgm:spPr/>
      <dgm:t>
        <a:bodyPr/>
        <a:lstStyle/>
        <a:p>
          <a:endParaRPr lang="en-US"/>
        </a:p>
      </dgm:t>
    </dgm:pt>
    <dgm:pt modelId="{CC04F031-0343-534E-8DDB-EE31ED070A04}" type="pres">
      <dgm:prSet presAssocID="{BB857EA0-6434-D647-8DC7-A10ABD662F44}" presName="Name0" presStyleCnt="0">
        <dgm:presLayoutVars>
          <dgm:chMax val="1"/>
          <dgm:dir/>
          <dgm:animLvl val="ctr"/>
          <dgm:resizeHandles val="exact"/>
        </dgm:presLayoutVars>
      </dgm:prSet>
      <dgm:spPr/>
    </dgm:pt>
    <dgm:pt modelId="{F5079A54-3DD0-394D-808F-FCE42D9D73FD}" type="pres">
      <dgm:prSet presAssocID="{4BE94152-5876-2147-ABE6-4327BC48E27F}" presName="centerShape" presStyleLbl="node0" presStyleIdx="0" presStyleCnt="1" custLinFactNeighborX="-55" custLinFactNeighborY="-1637"/>
      <dgm:spPr>
        <a:prstGeom prst="roundRect">
          <a:avLst/>
        </a:prstGeom>
      </dgm:spPr>
    </dgm:pt>
    <dgm:pt modelId="{245F48C5-38BF-AC47-8B3E-3D30DA832D22}" type="pres">
      <dgm:prSet presAssocID="{309D6630-29E4-234F-8DE5-4DC86D01FCAC}" presName="parTrans" presStyleLbl="sibTrans2D1" presStyleIdx="0" presStyleCnt="5"/>
      <dgm:spPr/>
    </dgm:pt>
    <dgm:pt modelId="{F4BA6539-70E0-484A-9B76-289B1A999A99}" type="pres">
      <dgm:prSet presAssocID="{309D6630-29E4-234F-8DE5-4DC86D01FCAC}" presName="connectorText" presStyleLbl="sibTrans2D1" presStyleIdx="0" presStyleCnt="5"/>
      <dgm:spPr/>
    </dgm:pt>
    <dgm:pt modelId="{D7AD2D29-D921-6244-A584-CF8040D95AD8}" type="pres">
      <dgm:prSet presAssocID="{FFCCEEAD-1B32-5B48-BFE1-62587F8B1B76}" presName="node" presStyleLbl="node1" presStyleIdx="0" presStyleCnt="5" custScaleX="151167" custScaleY="120058" custRadScaleRad="118515" custRadScaleInc="-147">
        <dgm:presLayoutVars>
          <dgm:bulletEnabled val="1"/>
        </dgm:presLayoutVars>
      </dgm:prSet>
      <dgm:spPr>
        <a:prstGeom prst="roundRect">
          <a:avLst/>
        </a:prstGeom>
      </dgm:spPr>
    </dgm:pt>
    <dgm:pt modelId="{F821AAFC-08DE-F64A-A9D1-27FCF4FA8465}" type="pres">
      <dgm:prSet presAssocID="{9C2548A2-1837-DB46-8A89-FC8014D39AAE}" presName="parTrans" presStyleLbl="sibTrans2D1" presStyleIdx="1" presStyleCnt="5"/>
      <dgm:spPr/>
    </dgm:pt>
    <dgm:pt modelId="{6F9B9441-ADDC-CD42-BD8E-92DD5D8B94AD}" type="pres">
      <dgm:prSet presAssocID="{9C2548A2-1837-DB46-8A89-FC8014D39AAE}" presName="connectorText" presStyleLbl="sibTrans2D1" presStyleIdx="1" presStyleCnt="5"/>
      <dgm:spPr/>
    </dgm:pt>
    <dgm:pt modelId="{7AE39B58-3BAF-934C-AA15-C0A4EA7FA260}" type="pres">
      <dgm:prSet presAssocID="{95B51562-4A20-964E-AB1D-81D6B1A18104}" presName="node" presStyleLbl="node1" presStyleIdx="1" presStyleCnt="5" custScaleX="127600" custScaleY="149130">
        <dgm:presLayoutVars>
          <dgm:bulletEnabled val="1"/>
        </dgm:presLayoutVars>
      </dgm:prSet>
      <dgm:spPr>
        <a:prstGeom prst="roundRect">
          <a:avLst/>
        </a:prstGeom>
      </dgm:spPr>
    </dgm:pt>
    <dgm:pt modelId="{5FFD3C73-3205-8743-89BB-AFCFBB8FF47E}" type="pres">
      <dgm:prSet presAssocID="{80E23F8B-49F1-2C4C-A7BA-8E693EB74733}" presName="parTrans" presStyleLbl="sibTrans2D1" presStyleIdx="2" presStyleCnt="5"/>
      <dgm:spPr/>
    </dgm:pt>
    <dgm:pt modelId="{1A77E6AC-8BCC-3B47-AA86-490DB3E4D21D}" type="pres">
      <dgm:prSet presAssocID="{80E23F8B-49F1-2C4C-A7BA-8E693EB74733}" presName="connectorText" presStyleLbl="sibTrans2D1" presStyleIdx="2" presStyleCnt="5"/>
      <dgm:spPr/>
    </dgm:pt>
    <dgm:pt modelId="{1BAA1649-9F4E-394F-862E-8FD3A6190649}" type="pres">
      <dgm:prSet presAssocID="{EBF37D13-7A15-584C-A63C-C410473A5C32}" presName="node" presStyleLbl="node1" presStyleIdx="2" presStyleCnt="5" custScaleX="161081" custScaleY="105137" custRadScaleRad="116550" custRadScaleInc="-5302">
        <dgm:presLayoutVars>
          <dgm:bulletEnabled val="1"/>
        </dgm:presLayoutVars>
      </dgm:prSet>
      <dgm:spPr>
        <a:prstGeom prst="roundRect">
          <a:avLst/>
        </a:prstGeom>
      </dgm:spPr>
    </dgm:pt>
    <dgm:pt modelId="{9A9EDF3B-F806-574D-B032-3AB8EEB78C98}" type="pres">
      <dgm:prSet presAssocID="{D5A149C5-8E46-024E-B81C-B125374D4C9D}" presName="parTrans" presStyleLbl="sibTrans2D1" presStyleIdx="3" presStyleCnt="5"/>
      <dgm:spPr/>
    </dgm:pt>
    <dgm:pt modelId="{366B8890-E406-9A4E-8E42-97A7B650F378}" type="pres">
      <dgm:prSet presAssocID="{D5A149C5-8E46-024E-B81C-B125374D4C9D}" presName="connectorText" presStyleLbl="sibTrans2D1" presStyleIdx="3" presStyleCnt="5"/>
      <dgm:spPr/>
    </dgm:pt>
    <dgm:pt modelId="{D62AB0F2-E1D8-8D4E-BA54-0C70AA068F09}" type="pres">
      <dgm:prSet presAssocID="{F600B4FA-1AF1-2E4E-9F91-E27EE6162121}" presName="node" presStyleLbl="node1" presStyleIdx="3" presStyleCnt="5" custScaleX="167432" custScaleY="108897" custRadScaleRad="117351" custRadScaleInc="9165">
        <dgm:presLayoutVars>
          <dgm:bulletEnabled val="1"/>
        </dgm:presLayoutVars>
      </dgm:prSet>
      <dgm:spPr>
        <a:prstGeom prst="roundRect">
          <a:avLst/>
        </a:prstGeom>
      </dgm:spPr>
    </dgm:pt>
    <dgm:pt modelId="{7934BABD-21C6-9A4E-95AF-0A762E58C1D3}" type="pres">
      <dgm:prSet presAssocID="{9C334FCA-A517-C643-AC1D-4443438B56CB}" presName="parTrans" presStyleLbl="sibTrans2D1" presStyleIdx="4" presStyleCnt="5"/>
      <dgm:spPr/>
    </dgm:pt>
    <dgm:pt modelId="{36BB5BD4-CF61-2848-A973-05BB2A61ED65}" type="pres">
      <dgm:prSet presAssocID="{9C334FCA-A517-C643-AC1D-4443438B56CB}" presName="connectorText" presStyleLbl="sibTrans2D1" presStyleIdx="4" presStyleCnt="5"/>
      <dgm:spPr/>
    </dgm:pt>
    <dgm:pt modelId="{6C2BE89D-EA92-4E4E-B079-EE118A53DD50}" type="pres">
      <dgm:prSet presAssocID="{162ADD71-0460-204B-858B-82AF18301488}" presName="node" presStyleLbl="node1" presStyleIdx="4" presStyleCnt="5" custScaleX="128212" custScaleY="135916">
        <dgm:presLayoutVars>
          <dgm:bulletEnabled val="1"/>
        </dgm:presLayoutVars>
      </dgm:prSet>
      <dgm:spPr>
        <a:prstGeom prst="roundRect">
          <a:avLst/>
        </a:prstGeom>
      </dgm:spPr>
    </dgm:pt>
  </dgm:ptLst>
  <dgm:cxnLst>
    <dgm:cxn modelId="{98052605-BB95-904C-B54B-C19080A6776F}" type="presOf" srcId="{162ADD71-0460-204B-858B-82AF18301488}" destId="{6C2BE89D-EA92-4E4E-B079-EE118A53DD50}" srcOrd="0" destOrd="0" presId="urn:microsoft.com/office/officeart/2005/8/layout/radial5"/>
    <dgm:cxn modelId="{7D90950C-C0D4-D848-8BDA-A72EAE7D5CAE}" type="presOf" srcId="{9C334FCA-A517-C643-AC1D-4443438B56CB}" destId="{36BB5BD4-CF61-2848-A973-05BB2A61ED65}" srcOrd="1" destOrd="0" presId="urn:microsoft.com/office/officeart/2005/8/layout/radial5"/>
    <dgm:cxn modelId="{75584021-BE8D-B24B-BF4B-1EAB794A3AC7}" type="presOf" srcId="{80E23F8B-49F1-2C4C-A7BA-8E693EB74733}" destId="{1A77E6AC-8BCC-3B47-AA86-490DB3E4D21D}" srcOrd="1" destOrd="0" presId="urn:microsoft.com/office/officeart/2005/8/layout/radial5"/>
    <dgm:cxn modelId="{CE68EF2B-BD42-664A-888E-191BEFC8BE40}" type="presOf" srcId="{D5A149C5-8E46-024E-B81C-B125374D4C9D}" destId="{9A9EDF3B-F806-574D-B032-3AB8EEB78C98}" srcOrd="0" destOrd="0" presId="urn:microsoft.com/office/officeart/2005/8/layout/radial5"/>
    <dgm:cxn modelId="{D55BD431-60E8-0945-93D4-BF4439499254}" type="presOf" srcId="{BB857EA0-6434-D647-8DC7-A10ABD662F44}" destId="{CC04F031-0343-534E-8DDB-EE31ED070A04}" srcOrd="0" destOrd="0" presId="urn:microsoft.com/office/officeart/2005/8/layout/radial5"/>
    <dgm:cxn modelId="{1FC1FD31-182C-1043-9C4E-17E94B196B2C}" srcId="{4BE94152-5876-2147-ABE6-4327BC48E27F}" destId="{EBF37D13-7A15-584C-A63C-C410473A5C32}" srcOrd="2" destOrd="0" parTransId="{80E23F8B-49F1-2C4C-A7BA-8E693EB74733}" sibTransId="{C2AAB8A4-9D43-C246-8B00-92C82C33447E}"/>
    <dgm:cxn modelId="{74C24D3F-E7BA-EB40-A03A-B8DEC7A8479E}" type="presOf" srcId="{9C2548A2-1837-DB46-8A89-FC8014D39AAE}" destId="{F821AAFC-08DE-F64A-A9D1-27FCF4FA8465}" srcOrd="0" destOrd="0" presId="urn:microsoft.com/office/officeart/2005/8/layout/radial5"/>
    <dgm:cxn modelId="{E8B88940-1BF7-A547-8A29-B1349FF7A581}" srcId="{4BE94152-5876-2147-ABE6-4327BC48E27F}" destId="{95B51562-4A20-964E-AB1D-81D6B1A18104}" srcOrd="1" destOrd="0" parTransId="{9C2548A2-1837-DB46-8A89-FC8014D39AAE}" sibTransId="{17193F6E-CEDF-444C-B2CE-B3BD68A38A13}"/>
    <dgm:cxn modelId="{246D875F-2B09-AD4B-AD81-8EE7DA5D018E}" srcId="{4BE94152-5876-2147-ABE6-4327BC48E27F}" destId="{162ADD71-0460-204B-858B-82AF18301488}" srcOrd="4" destOrd="0" parTransId="{9C334FCA-A517-C643-AC1D-4443438B56CB}" sibTransId="{79930A81-71C6-C942-9ACB-4C37AFFA7329}"/>
    <dgm:cxn modelId="{E35A5942-46B9-4649-B65B-D05BB2D96BF4}" type="presOf" srcId="{95B51562-4A20-964E-AB1D-81D6B1A18104}" destId="{7AE39B58-3BAF-934C-AA15-C0A4EA7FA260}" srcOrd="0" destOrd="0" presId="urn:microsoft.com/office/officeart/2005/8/layout/radial5"/>
    <dgm:cxn modelId="{7386994B-0814-0D40-8B82-89AD8970F26C}" type="presOf" srcId="{9C334FCA-A517-C643-AC1D-4443438B56CB}" destId="{7934BABD-21C6-9A4E-95AF-0A762E58C1D3}" srcOrd="0" destOrd="0" presId="urn:microsoft.com/office/officeart/2005/8/layout/radial5"/>
    <dgm:cxn modelId="{52FF0572-BF4C-964F-8732-5D740C5FCABB}" type="presOf" srcId="{9C2548A2-1837-DB46-8A89-FC8014D39AAE}" destId="{6F9B9441-ADDC-CD42-BD8E-92DD5D8B94AD}" srcOrd="1" destOrd="0" presId="urn:microsoft.com/office/officeart/2005/8/layout/radial5"/>
    <dgm:cxn modelId="{0D45F075-030A-F143-8B55-D615956D5889}" srcId="{4BE94152-5876-2147-ABE6-4327BC48E27F}" destId="{FFCCEEAD-1B32-5B48-BFE1-62587F8B1B76}" srcOrd="0" destOrd="0" parTransId="{309D6630-29E4-234F-8DE5-4DC86D01FCAC}" sibTransId="{BE76CE56-D5B6-7848-AA85-FC5737F6CC3B}"/>
    <dgm:cxn modelId="{42CDE887-FE43-A946-994B-A87A3E4B68E9}" type="presOf" srcId="{80E23F8B-49F1-2C4C-A7BA-8E693EB74733}" destId="{5FFD3C73-3205-8743-89BB-AFCFBB8FF47E}" srcOrd="0" destOrd="0" presId="urn:microsoft.com/office/officeart/2005/8/layout/radial5"/>
    <dgm:cxn modelId="{360CBF8C-B662-3A46-B15A-88D1B72BC741}" type="presOf" srcId="{D5A149C5-8E46-024E-B81C-B125374D4C9D}" destId="{366B8890-E406-9A4E-8E42-97A7B650F378}" srcOrd="1" destOrd="0" presId="urn:microsoft.com/office/officeart/2005/8/layout/radial5"/>
    <dgm:cxn modelId="{3085F992-C168-DE4E-B601-F7AB376C3093}" type="presOf" srcId="{309D6630-29E4-234F-8DE5-4DC86D01FCAC}" destId="{F4BA6539-70E0-484A-9B76-289B1A999A99}" srcOrd="1" destOrd="0" presId="urn:microsoft.com/office/officeart/2005/8/layout/radial5"/>
    <dgm:cxn modelId="{B44E089F-B8AC-EB4B-B58E-AF39F345DE42}" type="presOf" srcId="{FFCCEEAD-1B32-5B48-BFE1-62587F8B1B76}" destId="{D7AD2D29-D921-6244-A584-CF8040D95AD8}" srcOrd="0" destOrd="0" presId="urn:microsoft.com/office/officeart/2005/8/layout/radial5"/>
    <dgm:cxn modelId="{4A5EBEB2-3A65-E644-8062-98BC0441970C}" type="presOf" srcId="{EBF37D13-7A15-584C-A63C-C410473A5C32}" destId="{1BAA1649-9F4E-394F-862E-8FD3A6190649}" srcOrd="0" destOrd="0" presId="urn:microsoft.com/office/officeart/2005/8/layout/radial5"/>
    <dgm:cxn modelId="{1B8214BE-D157-3F4E-B7E3-AC28F71B286B}" type="presOf" srcId="{F600B4FA-1AF1-2E4E-9F91-E27EE6162121}" destId="{D62AB0F2-E1D8-8D4E-BA54-0C70AA068F09}" srcOrd="0" destOrd="0" presId="urn:microsoft.com/office/officeart/2005/8/layout/radial5"/>
    <dgm:cxn modelId="{9E73CBDD-796E-9047-AA94-E5E7A25ED601}" type="presOf" srcId="{309D6630-29E4-234F-8DE5-4DC86D01FCAC}" destId="{245F48C5-38BF-AC47-8B3E-3D30DA832D22}" srcOrd="0" destOrd="0" presId="urn:microsoft.com/office/officeart/2005/8/layout/radial5"/>
    <dgm:cxn modelId="{DC6867EC-51E3-004E-B535-496125334259}" type="presOf" srcId="{4BE94152-5876-2147-ABE6-4327BC48E27F}" destId="{F5079A54-3DD0-394D-808F-FCE42D9D73FD}" srcOrd="0" destOrd="0" presId="urn:microsoft.com/office/officeart/2005/8/layout/radial5"/>
    <dgm:cxn modelId="{67E72FF5-A7D9-D840-8848-C2172211A281}" srcId="{BB857EA0-6434-D647-8DC7-A10ABD662F44}" destId="{4BE94152-5876-2147-ABE6-4327BC48E27F}" srcOrd="0" destOrd="0" parTransId="{745FE994-6460-5744-9048-988A519BB21B}" sibTransId="{18C2BB70-5DC4-6F41-A0E2-8B7E18DA681B}"/>
    <dgm:cxn modelId="{E95A5AFF-789C-8D44-9B50-8F63E4348D99}" srcId="{4BE94152-5876-2147-ABE6-4327BC48E27F}" destId="{F600B4FA-1AF1-2E4E-9F91-E27EE6162121}" srcOrd="3" destOrd="0" parTransId="{D5A149C5-8E46-024E-B81C-B125374D4C9D}" sibTransId="{21171C83-2E5D-5243-A0DD-B15CEE8607A6}"/>
    <dgm:cxn modelId="{A543B9D2-005D-9A4A-9D91-CEBA8FF767FF}" type="presParOf" srcId="{CC04F031-0343-534E-8DDB-EE31ED070A04}" destId="{F5079A54-3DD0-394D-808F-FCE42D9D73FD}" srcOrd="0" destOrd="0" presId="urn:microsoft.com/office/officeart/2005/8/layout/radial5"/>
    <dgm:cxn modelId="{0259B291-9608-7548-8417-E3E2100ED22F}" type="presParOf" srcId="{CC04F031-0343-534E-8DDB-EE31ED070A04}" destId="{245F48C5-38BF-AC47-8B3E-3D30DA832D22}" srcOrd="1" destOrd="0" presId="urn:microsoft.com/office/officeart/2005/8/layout/radial5"/>
    <dgm:cxn modelId="{25C45DEC-C164-724F-A793-4AE52FAA18D2}" type="presParOf" srcId="{245F48C5-38BF-AC47-8B3E-3D30DA832D22}" destId="{F4BA6539-70E0-484A-9B76-289B1A999A99}" srcOrd="0" destOrd="0" presId="urn:microsoft.com/office/officeart/2005/8/layout/radial5"/>
    <dgm:cxn modelId="{A4758B3A-BAD8-FF41-A746-304C16AD69BE}" type="presParOf" srcId="{CC04F031-0343-534E-8DDB-EE31ED070A04}" destId="{D7AD2D29-D921-6244-A584-CF8040D95AD8}" srcOrd="2" destOrd="0" presId="urn:microsoft.com/office/officeart/2005/8/layout/radial5"/>
    <dgm:cxn modelId="{4748E3C5-CE58-D548-BE86-B8C88BDFB2A3}" type="presParOf" srcId="{CC04F031-0343-534E-8DDB-EE31ED070A04}" destId="{F821AAFC-08DE-F64A-A9D1-27FCF4FA8465}" srcOrd="3" destOrd="0" presId="urn:microsoft.com/office/officeart/2005/8/layout/radial5"/>
    <dgm:cxn modelId="{92227D60-AFF5-A04E-8964-E8D4B7C73180}" type="presParOf" srcId="{F821AAFC-08DE-F64A-A9D1-27FCF4FA8465}" destId="{6F9B9441-ADDC-CD42-BD8E-92DD5D8B94AD}" srcOrd="0" destOrd="0" presId="urn:microsoft.com/office/officeart/2005/8/layout/radial5"/>
    <dgm:cxn modelId="{AAFDF184-F098-8D4B-BFB5-62721ACD24F4}" type="presParOf" srcId="{CC04F031-0343-534E-8DDB-EE31ED070A04}" destId="{7AE39B58-3BAF-934C-AA15-C0A4EA7FA260}" srcOrd="4" destOrd="0" presId="urn:microsoft.com/office/officeart/2005/8/layout/radial5"/>
    <dgm:cxn modelId="{85815C71-55DD-FE4D-821C-B063DDDD2BAE}" type="presParOf" srcId="{CC04F031-0343-534E-8DDB-EE31ED070A04}" destId="{5FFD3C73-3205-8743-89BB-AFCFBB8FF47E}" srcOrd="5" destOrd="0" presId="urn:microsoft.com/office/officeart/2005/8/layout/radial5"/>
    <dgm:cxn modelId="{38F6414B-E3B9-D144-96D2-C92EF11D7BCF}" type="presParOf" srcId="{5FFD3C73-3205-8743-89BB-AFCFBB8FF47E}" destId="{1A77E6AC-8BCC-3B47-AA86-490DB3E4D21D}" srcOrd="0" destOrd="0" presId="urn:microsoft.com/office/officeart/2005/8/layout/radial5"/>
    <dgm:cxn modelId="{7322D909-07A1-1D49-A28A-1B0EB24B1874}" type="presParOf" srcId="{CC04F031-0343-534E-8DDB-EE31ED070A04}" destId="{1BAA1649-9F4E-394F-862E-8FD3A6190649}" srcOrd="6" destOrd="0" presId="urn:microsoft.com/office/officeart/2005/8/layout/radial5"/>
    <dgm:cxn modelId="{F2F88D5E-6161-AF45-A952-A5E444644602}" type="presParOf" srcId="{CC04F031-0343-534E-8DDB-EE31ED070A04}" destId="{9A9EDF3B-F806-574D-B032-3AB8EEB78C98}" srcOrd="7" destOrd="0" presId="urn:microsoft.com/office/officeart/2005/8/layout/radial5"/>
    <dgm:cxn modelId="{DB1540FF-AA97-BD44-AE2E-436F7F38AA39}" type="presParOf" srcId="{9A9EDF3B-F806-574D-B032-3AB8EEB78C98}" destId="{366B8890-E406-9A4E-8E42-97A7B650F378}" srcOrd="0" destOrd="0" presId="urn:microsoft.com/office/officeart/2005/8/layout/radial5"/>
    <dgm:cxn modelId="{02E54A84-49F6-D343-ADDE-6652DE4C5083}" type="presParOf" srcId="{CC04F031-0343-534E-8DDB-EE31ED070A04}" destId="{D62AB0F2-E1D8-8D4E-BA54-0C70AA068F09}" srcOrd="8" destOrd="0" presId="urn:microsoft.com/office/officeart/2005/8/layout/radial5"/>
    <dgm:cxn modelId="{669177BB-AE55-DC43-A644-2DAD3C1E4CD5}" type="presParOf" srcId="{CC04F031-0343-534E-8DDB-EE31ED070A04}" destId="{7934BABD-21C6-9A4E-95AF-0A762E58C1D3}" srcOrd="9" destOrd="0" presId="urn:microsoft.com/office/officeart/2005/8/layout/radial5"/>
    <dgm:cxn modelId="{5EC899B5-B8EC-B946-8660-7818ADA87076}" type="presParOf" srcId="{7934BABD-21C6-9A4E-95AF-0A762E58C1D3}" destId="{36BB5BD4-CF61-2848-A973-05BB2A61ED65}" srcOrd="0" destOrd="0" presId="urn:microsoft.com/office/officeart/2005/8/layout/radial5"/>
    <dgm:cxn modelId="{A84EC32E-BD40-F747-859B-1FBE956B82D0}" type="presParOf" srcId="{CC04F031-0343-534E-8DDB-EE31ED070A04}" destId="{6C2BE89D-EA92-4E4E-B079-EE118A53DD50}" srcOrd="10" destOrd="0" presId="urn:microsoft.com/office/officeart/2005/8/layout/radial5"/>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506CBA-D91B-9C4E-BD6C-0C360D07A124}" type="doc">
      <dgm:prSet loTypeId="urn:microsoft.com/office/officeart/2005/8/layout/lProcess2" loCatId="" qsTypeId="urn:microsoft.com/office/officeart/2005/8/quickstyle/simple1" qsCatId="simple" csTypeId="urn:microsoft.com/office/officeart/2005/8/colors/colorful3" csCatId="colorful" phldr="1"/>
      <dgm:spPr/>
      <dgm:t>
        <a:bodyPr/>
        <a:lstStyle/>
        <a:p>
          <a:endParaRPr lang="en-US"/>
        </a:p>
      </dgm:t>
    </dgm:pt>
    <dgm:pt modelId="{FABA6EAF-E8A5-9D42-AA74-7C5E19638E3D}">
      <dgm:prSet phldrT="[Text]" custT="1"/>
      <dgm:spPr/>
      <dgm:t>
        <a:bodyPr/>
        <a:lstStyle/>
        <a:p>
          <a:pPr algn="ctr">
            <a:buNone/>
          </a:pPr>
          <a:r>
            <a:rPr lang="en-US" sz="2400" dirty="0"/>
            <a:t>Pre-navigator focus groups x 2</a:t>
          </a:r>
        </a:p>
      </dgm:t>
    </dgm:pt>
    <dgm:pt modelId="{CF38BD63-0569-CA40-A9A8-3626789F4C3F}" type="parTrans" cxnId="{DB584674-1A68-D045-9E54-8DA3EF28D728}">
      <dgm:prSet custT="1"/>
      <dgm:spPr/>
      <dgm:t>
        <a:bodyPr/>
        <a:lstStyle/>
        <a:p>
          <a:endParaRPr lang="en-US" sz="2400"/>
        </a:p>
      </dgm:t>
    </dgm:pt>
    <dgm:pt modelId="{B4A2B761-4CF8-884C-A9B9-A416857C564E}" type="sibTrans" cxnId="{DB584674-1A68-D045-9E54-8DA3EF28D728}">
      <dgm:prSet/>
      <dgm:spPr/>
      <dgm:t>
        <a:bodyPr/>
        <a:lstStyle/>
        <a:p>
          <a:endParaRPr lang="en-US" sz="2400"/>
        </a:p>
      </dgm:t>
    </dgm:pt>
    <dgm:pt modelId="{CD7E7783-6884-FF43-BF30-6B45CB0D6915}">
      <dgm:prSet phldrT="[Text]" custT="1"/>
      <dgm:spPr/>
      <dgm:t>
        <a:bodyPr/>
        <a:lstStyle/>
        <a:p>
          <a:pPr algn="ctr" rtl="0"/>
          <a:r>
            <a:rPr lang="en-US" sz="2400" dirty="0"/>
            <a:t>Post-navigator interviews</a:t>
          </a:r>
        </a:p>
      </dgm:t>
    </dgm:pt>
    <dgm:pt modelId="{D608FFC7-DA3D-A84E-ADA5-E6CB47949307}" type="parTrans" cxnId="{D629B44F-1CFB-CC45-B273-2AB51FE24628}">
      <dgm:prSet custT="1"/>
      <dgm:spPr/>
      <dgm:t>
        <a:bodyPr/>
        <a:lstStyle/>
        <a:p>
          <a:endParaRPr lang="en-US" sz="2400"/>
        </a:p>
      </dgm:t>
    </dgm:pt>
    <dgm:pt modelId="{150E6D81-9EA2-074D-A56C-B7F145FBAF22}" type="sibTrans" cxnId="{D629B44F-1CFB-CC45-B273-2AB51FE24628}">
      <dgm:prSet/>
      <dgm:spPr/>
      <dgm:t>
        <a:bodyPr/>
        <a:lstStyle/>
        <a:p>
          <a:endParaRPr lang="en-US" sz="2400"/>
        </a:p>
      </dgm:t>
    </dgm:pt>
    <dgm:pt modelId="{46AC77FB-41ED-4868-985B-90037EAD49EB}">
      <dgm:prSet phldr="0"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algn="r" rtl="0"/>
          <a:r>
            <a:rPr lang="en-US" sz="1800" dirty="0"/>
            <a:t>8-10 participants x 2 focus groups with PTGD</a:t>
          </a:r>
          <a:r>
            <a:rPr lang="en-US" sz="1800" dirty="0">
              <a:latin typeface="Arial"/>
            </a:rPr>
            <a:t> </a:t>
          </a:r>
        </a:p>
      </dgm:t>
    </dgm:pt>
    <dgm:pt modelId="{B58CA0B7-B1B1-41F1-866C-ADFF16C11E16}" type="parTrans" cxnId="{5BE6BFC7-F828-4BE9-8BC0-AA5832669F65}">
      <dgm:prSet custT="1"/>
      <dgm:spPr/>
      <dgm:t>
        <a:bodyPr/>
        <a:lstStyle/>
        <a:p>
          <a:endParaRPr lang="en-US" sz="2400"/>
        </a:p>
      </dgm:t>
    </dgm:pt>
    <dgm:pt modelId="{CF78673D-5193-490E-8F1C-22076F6E0974}" type="sibTrans" cxnId="{5BE6BFC7-F828-4BE9-8BC0-AA5832669F65}">
      <dgm:prSet/>
      <dgm:spPr/>
      <dgm:t>
        <a:bodyPr/>
        <a:lstStyle/>
        <a:p>
          <a:endParaRPr lang="en-US" sz="2400"/>
        </a:p>
      </dgm:t>
    </dgm:pt>
    <dgm:pt modelId="{69D16CD1-9E16-4E72-8EB0-A6567B7E89EE}">
      <dgm:prSet phldr="0" custT="1">
        <dgm:style>
          <a:lnRef idx="2">
            <a:schemeClr val="accent2">
              <a:shade val="50000"/>
            </a:schemeClr>
          </a:lnRef>
          <a:fillRef idx="1">
            <a:schemeClr val="accent2"/>
          </a:fillRef>
          <a:effectRef idx="0">
            <a:schemeClr val="accent2"/>
          </a:effectRef>
          <a:fontRef idx="minor">
            <a:schemeClr val="lt1"/>
          </a:fontRef>
        </dgm:style>
      </dgm:prSet>
      <dgm:spPr/>
      <dgm:t>
        <a:bodyPr/>
        <a:lstStyle/>
        <a:p>
          <a:pPr algn="r"/>
          <a:r>
            <a:rPr lang="en-US" sz="1800" dirty="0"/>
            <a:t>On experiences accessing or trying to access healthcare in SK</a:t>
          </a:r>
        </a:p>
      </dgm:t>
    </dgm:pt>
    <dgm:pt modelId="{BBD16386-8633-426B-AA8D-342197A3DFF0}" type="parTrans" cxnId="{D83FFE96-9D4B-45B0-BF07-95D2C7658DFD}">
      <dgm:prSet custT="1"/>
      <dgm:spPr/>
      <dgm:t>
        <a:bodyPr/>
        <a:lstStyle/>
        <a:p>
          <a:endParaRPr lang="en-US" sz="2400"/>
        </a:p>
      </dgm:t>
    </dgm:pt>
    <dgm:pt modelId="{AE824B96-B7DA-4683-B56E-451A29E987AF}" type="sibTrans" cxnId="{D83FFE96-9D4B-45B0-BF07-95D2C7658DFD}">
      <dgm:prSet/>
      <dgm:spPr/>
      <dgm:t>
        <a:bodyPr/>
        <a:lstStyle/>
        <a:p>
          <a:endParaRPr lang="en-US" sz="2400"/>
        </a:p>
      </dgm:t>
    </dgm:pt>
    <dgm:pt modelId="{850622C5-90AC-4ABD-A2A4-76B7677A997F}">
      <dgm:prSet phldrT="[Text]" custT="1"/>
      <dgm:spPr/>
      <dgm:t>
        <a:bodyPr/>
        <a:lstStyle/>
        <a:p>
          <a:pPr algn="ctr" rtl="0"/>
          <a:r>
            <a:rPr lang="en-US" sz="2400" dirty="0"/>
            <a:t>Navigators’ journals</a:t>
          </a:r>
        </a:p>
      </dgm:t>
    </dgm:pt>
    <dgm:pt modelId="{1DC274C9-BCB2-41AE-A41D-7DA565CA00B5}" type="parTrans" cxnId="{B9941DE0-9308-4BD7-9A3C-A3360C18A2C7}">
      <dgm:prSet custT="1"/>
      <dgm:spPr/>
      <dgm:t>
        <a:bodyPr/>
        <a:lstStyle/>
        <a:p>
          <a:endParaRPr lang="en-CA" sz="2400"/>
        </a:p>
      </dgm:t>
    </dgm:pt>
    <dgm:pt modelId="{968EE066-92FA-450A-AF9B-862D61F276C2}" type="sibTrans" cxnId="{B9941DE0-9308-4BD7-9A3C-A3360C18A2C7}">
      <dgm:prSet/>
      <dgm:spPr/>
      <dgm:t>
        <a:bodyPr/>
        <a:lstStyle/>
        <a:p>
          <a:endParaRPr lang="en-CA" sz="2400"/>
        </a:p>
      </dgm:t>
    </dgm:pt>
    <dgm:pt modelId="{7EE4FF0B-188F-4ECE-9C5F-B8B1C0FA0175}">
      <dgm:prSet phldrT="[Text]" custT="1"/>
      <dgm:spPr/>
      <dgm:t>
        <a:bodyPr/>
        <a:lstStyle/>
        <a:p>
          <a:pPr algn="ctr" rtl="0"/>
          <a:r>
            <a:rPr lang="en-US" sz="2400" dirty="0"/>
            <a:t>Brief client post-service survey</a:t>
          </a:r>
        </a:p>
      </dgm:t>
    </dgm:pt>
    <dgm:pt modelId="{4A912335-8906-43DB-A622-FBFCAF94DADD}" type="parTrans" cxnId="{DB3E5425-4279-446F-BD9F-75153F2DE5E2}">
      <dgm:prSet custT="1"/>
      <dgm:spPr/>
      <dgm:t>
        <a:bodyPr/>
        <a:lstStyle/>
        <a:p>
          <a:endParaRPr lang="en-CA" sz="2400"/>
        </a:p>
      </dgm:t>
    </dgm:pt>
    <dgm:pt modelId="{AD8D5882-A4CD-438F-9F94-0C3A4841179C}" type="sibTrans" cxnId="{DB3E5425-4279-446F-BD9F-75153F2DE5E2}">
      <dgm:prSet/>
      <dgm:spPr/>
      <dgm:t>
        <a:bodyPr/>
        <a:lstStyle/>
        <a:p>
          <a:endParaRPr lang="en-CA" sz="2400"/>
        </a:p>
      </dgm:t>
    </dgm:pt>
    <dgm:pt modelId="{DD4AB6D2-7786-48F5-A1E2-DC5D6F541CF3}">
      <dgm:prSet phldrT="[Text]" custT="1"/>
      <dgm:spPr/>
      <dgm:t>
        <a:bodyPr/>
        <a:lstStyle/>
        <a:p>
          <a:pPr algn="ctr" rtl="0"/>
          <a:r>
            <a:rPr lang="en-US" sz="2400" dirty="0"/>
            <a:t>Statistics</a:t>
          </a:r>
        </a:p>
      </dgm:t>
    </dgm:pt>
    <dgm:pt modelId="{8A35BAAA-DD19-4F9A-8974-D8F1FDB48C6D}" type="parTrans" cxnId="{A1D45F6E-4EE1-44C6-BBE1-CB86D5FD98BF}">
      <dgm:prSet custT="1"/>
      <dgm:spPr/>
      <dgm:t>
        <a:bodyPr/>
        <a:lstStyle/>
        <a:p>
          <a:endParaRPr lang="en-CA" sz="2400"/>
        </a:p>
      </dgm:t>
    </dgm:pt>
    <dgm:pt modelId="{0D39B27C-B3C4-48C8-BB26-8065E7E13F29}" type="sibTrans" cxnId="{A1D45F6E-4EE1-44C6-BBE1-CB86D5FD98BF}">
      <dgm:prSet/>
      <dgm:spPr/>
      <dgm:t>
        <a:bodyPr/>
        <a:lstStyle/>
        <a:p>
          <a:endParaRPr lang="en-CA" sz="2400"/>
        </a:p>
      </dgm:t>
    </dgm:pt>
    <dgm:pt modelId="{68472908-B8E2-49D0-9CD2-0F1A25656803}">
      <dgm:prSet phldrT="[Tex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algn="r" rtl="0"/>
          <a:r>
            <a:rPr lang="en-US" sz="1800" dirty="0"/>
            <a:t>12 with healthcare providers</a:t>
          </a:r>
          <a:r>
            <a:rPr lang="en-US" sz="1800" dirty="0">
              <a:latin typeface="Arial"/>
            </a:rPr>
            <a:t> </a:t>
          </a:r>
          <a:endParaRPr lang="en-US" sz="1800" dirty="0"/>
        </a:p>
      </dgm:t>
    </dgm:pt>
    <dgm:pt modelId="{FA045E86-E206-4F98-8028-2E24457353D1}" type="parTrans" cxnId="{2387E625-7358-4761-B8A1-03062C62AF4F}">
      <dgm:prSet custT="1"/>
      <dgm:spPr/>
      <dgm:t>
        <a:bodyPr/>
        <a:lstStyle/>
        <a:p>
          <a:endParaRPr lang="en-CA" sz="2400"/>
        </a:p>
      </dgm:t>
    </dgm:pt>
    <dgm:pt modelId="{489F4520-042D-409D-B354-DF3CBBFE5532}" type="sibTrans" cxnId="{2387E625-7358-4761-B8A1-03062C62AF4F}">
      <dgm:prSet/>
      <dgm:spPr/>
      <dgm:t>
        <a:bodyPr/>
        <a:lstStyle/>
        <a:p>
          <a:endParaRPr lang="en-CA" sz="2400"/>
        </a:p>
      </dgm:t>
    </dgm:pt>
    <dgm:pt modelId="{47706F42-1DF0-41E5-B620-7DF1775A8B73}">
      <dgm:prSet phldrT="[Tex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algn="r" rtl="0"/>
          <a:r>
            <a:rPr lang="en-US" sz="1800" dirty="0"/>
            <a:t>12 with navigator clients</a:t>
          </a:r>
        </a:p>
      </dgm:t>
    </dgm:pt>
    <dgm:pt modelId="{4EB5ED43-6F35-4C32-967F-8324DE5C9FE3}" type="parTrans" cxnId="{8A370331-A0A6-4561-9BAD-AB24CBA8F40D}">
      <dgm:prSet custT="1"/>
      <dgm:spPr/>
      <dgm:t>
        <a:bodyPr/>
        <a:lstStyle/>
        <a:p>
          <a:endParaRPr lang="en-CA" sz="2400"/>
        </a:p>
      </dgm:t>
    </dgm:pt>
    <dgm:pt modelId="{7E668999-957F-40D5-A8F5-852A5559C257}" type="sibTrans" cxnId="{8A370331-A0A6-4561-9BAD-AB24CBA8F40D}">
      <dgm:prSet/>
      <dgm:spPr/>
      <dgm:t>
        <a:bodyPr/>
        <a:lstStyle/>
        <a:p>
          <a:endParaRPr lang="en-CA" sz="2400"/>
        </a:p>
      </dgm:t>
    </dgm:pt>
    <dgm:pt modelId="{6F0C8072-82C2-48AF-90E8-FCE885343AD7}">
      <dgm:prSet phldrT="[Text]" custT="1"/>
      <dgm:spPr/>
      <dgm:t>
        <a:bodyPr/>
        <a:lstStyle/>
        <a:p>
          <a:pPr algn="r" rtl="0"/>
          <a:r>
            <a:rPr lang="en-US" sz="1800" dirty="0"/>
            <a:t>Client demo-graphics</a:t>
          </a:r>
        </a:p>
      </dgm:t>
    </dgm:pt>
    <dgm:pt modelId="{00DA7A6C-9D2C-47A0-B840-99BF6E7D42C2}" type="parTrans" cxnId="{3570795A-7305-41C2-8286-45ADED777DFA}">
      <dgm:prSet custT="1"/>
      <dgm:spPr/>
      <dgm:t>
        <a:bodyPr/>
        <a:lstStyle/>
        <a:p>
          <a:endParaRPr lang="en-CA" sz="2400"/>
        </a:p>
      </dgm:t>
    </dgm:pt>
    <dgm:pt modelId="{4EAD93B8-2E0E-4EFB-87FA-F412CB758D71}" type="sibTrans" cxnId="{3570795A-7305-41C2-8286-45ADED777DFA}">
      <dgm:prSet/>
      <dgm:spPr/>
      <dgm:t>
        <a:bodyPr/>
        <a:lstStyle/>
        <a:p>
          <a:endParaRPr lang="en-CA" sz="2400"/>
        </a:p>
      </dgm:t>
    </dgm:pt>
    <dgm:pt modelId="{F9BD68BC-D9D7-4E24-95D4-4C6B073C1654}">
      <dgm:prSet phldrT="[Text]" custT="1"/>
      <dgm:spPr/>
      <dgm:t>
        <a:bodyPr/>
        <a:lstStyle/>
        <a:p>
          <a:pPr algn="r" rtl="0"/>
          <a:r>
            <a:rPr lang="en-US" sz="1800" dirty="0"/>
            <a:t>Services sought</a:t>
          </a:r>
        </a:p>
      </dgm:t>
    </dgm:pt>
    <dgm:pt modelId="{31D7EB6B-9F82-4656-A19F-01DD9E5CB3AF}" type="parTrans" cxnId="{1B48BBE2-EC78-4541-8C50-CB4E7990668E}">
      <dgm:prSet custT="1"/>
      <dgm:spPr/>
      <dgm:t>
        <a:bodyPr/>
        <a:lstStyle/>
        <a:p>
          <a:endParaRPr lang="en-CA" sz="2400"/>
        </a:p>
      </dgm:t>
    </dgm:pt>
    <dgm:pt modelId="{80E2F53F-7DDC-41F6-94FD-3F5052B7AD9B}" type="sibTrans" cxnId="{1B48BBE2-EC78-4541-8C50-CB4E7990668E}">
      <dgm:prSet/>
      <dgm:spPr/>
      <dgm:t>
        <a:bodyPr/>
        <a:lstStyle/>
        <a:p>
          <a:endParaRPr lang="en-CA" sz="2400"/>
        </a:p>
      </dgm:t>
    </dgm:pt>
    <dgm:pt modelId="{2BEE8D48-FDA6-4074-8E96-A49FC2CD423E}">
      <dgm:prSet phldrT="[Text]" custT="1"/>
      <dgm:spPr/>
      <dgm:t>
        <a:bodyPr/>
        <a:lstStyle/>
        <a:p>
          <a:pPr algn="r" rtl="0"/>
          <a:r>
            <a:rPr lang="en-US" sz="1800" dirty="0"/>
            <a:t>Services offered</a:t>
          </a:r>
          <a:r>
            <a:rPr lang="en-US" sz="1800" dirty="0">
              <a:latin typeface="Arial"/>
            </a:rPr>
            <a:t>, including educational outreach</a:t>
          </a:r>
          <a:endParaRPr lang="en-US" sz="1800" dirty="0"/>
        </a:p>
      </dgm:t>
    </dgm:pt>
    <dgm:pt modelId="{BC7BE940-2F24-4FA2-9023-4D88B15C1979}" type="parTrans" cxnId="{9EBDA2E7-CF0F-4E50-AA8C-0F4911CB9A2A}">
      <dgm:prSet custT="1"/>
      <dgm:spPr/>
      <dgm:t>
        <a:bodyPr/>
        <a:lstStyle/>
        <a:p>
          <a:endParaRPr lang="en-CA" sz="2400"/>
        </a:p>
      </dgm:t>
    </dgm:pt>
    <dgm:pt modelId="{0161BD4D-4B06-40D8-9E84-C4B611B53306}" type="sibTrans" cxnId="{9EBDA2E7-CF0F-4E50-AA8C-0F4911CB9A2A}">
      <dgm:prSet/>
      <dgm:spPr/>
      <dgm:t>
        <a:bodyPr/>
        <a:lstStyle/>
        <a:p>
          <a:endParaRPr lang="en-CA" sz="2400"/>
        </a:p>
      </dgm:t>
    </dgm:pt>
    <dgm:pt modelId="{5ACB6A07-AB2F-4FD5-B2E7-2CB2CE43DD28}">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algn="r" rtl="0"/>
          <a:r>
            <a:rPr lang="en-US" sz="1800" dirty="0"/>
            <a:t>Qualitative thematic analysis</a:t>
          </a:r>
        </a:p>
      </dgm:t>
    </dgm:pt>
    <dgm:pt modelId="{45B64A2B-0816-4363-9D01-5D2E4E0B296F}" type="parTrans" cxnId="{7EBADCDF-0E37-41B5-A661-A92D8990BCA7}">
      <dgm:prSet custT="1"/>
      <dgm:spPr/>
      <dgm:t>
        <a:bodyPr/>
        <a:lstStyle/>
        <a:p>
          <a:endParaRPr lang="en-CA" sz="2400"/>
        </a:p>
      </dgm:t>
    </dgm:pt>
    <dgm:pt modelId="{7CA4E18B-5323-412B-9A3D-7B93C6449C50}" type="sibTrans" cxnId="{7EBADCDF-0E37-41B5-A661-A92D8990BCA7}">
      <dgm:prSet/>
      <dgm:spPr/>
      <dgm:t>
        <a:bodyPr/>
        <a:lstStyle/>
        <a:p>
          <a:endParaRPr lang="en-CA" sz="2400"/>
        </a:p>
      </dgm:t>
    </dgm:pt>
    <dgm:pt modelId="{DA87D9F4-59E5-457D-8126-7AC93ED5B735}">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algn="r" rtl="0"/>
          <a:r>
            <a:rPr lang="en-US" sz="1800" dirty="0"/>
            <a:t>Descriptive stats</a:t>
          </a:r>
        </a:p>
      </dgm:t>
    </dgm:pt>
    <dgm:pt modelId="{48C9D54B-FF89-4D49-BDE7-4FC449DF8C30}" type="parTrans" cxnId="{AF35115E-57DD-44A2-8460-C6942C9A2E33}">
      <dgm:prSet custT="1"/>
      <dgm:spPr/>
      <dgm:t>
        <a:bodyPr/>
        <a:lstStyle/>
        <a:p>
          <a:endParaRPr lang="en-CA" sz="2400"/>
        </a:p>
      </dgm:t>
    </dgm:pt>
    <dgm:pt modelId="{129CB7CE-AE36-4DFF-83A7-0F5401A53E81}" type="sibTrans" cxnId="{AF35115E-57DD-44A2-8460-C6942C9A2E33}">
      <dgm:prSet/>
      <dgm:spPr/>
      <dgm:t>
        <a:bodyPr/>
        <a:lstStyle/>
        <a:p>
          <a:endParaRPr lang="en-CA" sz="2400"/>
        </a:p>
      </dgm:t>
    </dgm:pt>
    <dgm:pt modelId="{94F783A5-EECD-431C-A124-FDEC280B71A4}">
      <dgm:prSet phldrT="[Text]" custT="1">
        <dgm:style>
          <a:lnRef idx="2">
            <a:schemeClr val="accent2"/>
          </a:lnRef>
          <a:fillRef idx="1">
            <a:schemeClr val="lt1"/>
          </a:fillRef>
          <a:effectRef idx="0">
            <a:schemeClr val="accent2"/>
          </a:effectRef>
          <a:fontRef idx="minor">
            <a:schemeClr val="dk1"/>
          </a:fontRef>
        </dgm:style>
      </dgm:prSet>
      <dgm:spPr/>
      <dgm:t>
        <a:bodyPr/>
        <a:lstStyle/>
        <a:p>
          <a:pPr algn="ctr" rtl="0"/>
          <a:r>
            <a:rPr lang="en-US" sz="2400" dirty="0"/>
            <a:t>Analysis</a:t>
          </a:r>
        </a:p>
      </dgm:t>
    </dgm:pt>
    <dgm:pt modelId="{0084F5FA-BBC2-48E4-A4EE-D07834C3155E}" type="parTrans" cxnId="{4E56312F-F3BD-4243-88A8-6732AD83FB55}">
      <dgm:prSet custT="1"/>
      <dgm:spPr/>
      <dgm:t>
        <a:bodyPr/>
        <a:lstStyle/>
        <a:p>
          <a:endParaRPr lang="en-CA" sz="2400"/>
        </a:p>
      </dgm:t>
    </dgm:pt>
    <dgm:pt modelId="{0122E463-E97F-424F-BE7C-416273E151B8}" type="sibTrans" cxnId="{4E56312F-F3BD-4243-88A8-6732AD83FB55}">
      <dgm:prSet/>
      <dgm:spPr/>
      <dgm:t>
        <a:bodyPr/>
        <a:lstStyle/>
        <a:p>
          <a:endParaRPr lang="en-CA" sz="2400"/>
        </a:p>
      </dgm:t>
    </dgm:pt>
    <dgm:pt modelId="{59D3E1AF-CE05-8049-A3CB-3A11687DF680}">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algn="r" rtl="0"/>
          <a:r>
            <a:rPr lang="en-US" sz="1800" dirty="0"/>
            <a:t>Narrative analysis for navigators' journals</a:t>
          </a:r>
        </a:p>
      </dgm:t>
    </dgm:pt>
    <dgm:pt modelId="{D9F63824-4E3B-2B43-B9F0-C4CD033E81BC}" type="parTrans" cxnId="{823573ED-AF41-0146-81A4-790166BE71FA}">
      <dgm:prSet custT="1"/>
      <dgm:spPr/>
      <dgm:t>
        <a:bodyPr/>
        <a:lstStyle/>
        <a:p>
          <a:endParaRPr lang="en-US" sz="2400"/>
        </a:p>
      </dgm:t>
    </dgm:pt>
    <dgm:pt modelId="{A94A6EFF-3C21-8D4C-AE86-671406829E6B}" type="sibTrans" cxnId="{823573ED-AF41-0146-81A4-790166BE71FA}">
      <dgm:prSet/>
      <dgm:spPr/>
      <dgm:t>
        <a:bodyPr/>
        <a:lstStyle/>
        <a:p>
          <a:endParaRPr lang="en-US" sz="2400"/>
        </a:p>
      </dgm:t>
    </dgm:pt>
    <dgm:pt modelId="{53B1D766-0617-734F-AE0A-2BA22CAB6F78}">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pPr algn="r" rtl="0"/>
          <a:r>
            <a:rPr lang="en-US" sz="1800" dirty="0"/>
            <a:t>On experiences working with navigators</a:t>
          </a:r>
        </a:p>
      </dgm:t>
    </dgm:pt>
    <dgm:pt modelId="{A0D489AB-7DD9-F24A-9DA4-2858C83A2325}" type="parTrans" cxnId="{BE132A19-C45D-F143-80B9-092A41283294}">
      <dgm:prSet custT="1"/>
      <dgm:spPr/>
      <dgm:t>
        <a:bodyPr/>
        <a:lstStyle/>
        <a:p>
          <a:endParaRPr lang="en-US" sz="2400"/>
        </a:p>
      </dgm:t>
    </dgm:pt>
    <dgm:pt modelId="{5689AA2C-0B96-D644-BEA2-536A213E3818}" type="sibTrans" cxnId="{BE132A19-C45D-F143-80B9-092A41283294}">
      <dgm:prSet/>
      <dgm:spPr/>
      <dgm:t>
        <a:bodyPr/>
        <a:lstStyle/>
        <a:p>
          <a:endParaRPr lang="en-US" sz="2400"/>
        </a:p>
      </dgm:t>
    </dgm:pt>
    <dgm:pt modelId="{8EC6FA08-4535-9C43-A40C-818B5703F776}">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pPr algn="r" rtl="0"/>
          <a:r>
            <a:rPr lang="en-US" sz="1800" dirty="0"/>
            <a:t>On experiences working with navigators</a:t>
          </a:r>
        </a:p>
      </dgm:t>
    </dgm:pt>
    <dgm:pt modelId="{E79BB9C8-43A1-184D-AFFF-E55804CB4D8B}" type="parTrans" cxnId="{BEC8AA8E-9D35-AE45-BB50-485916121C43}">
      <dgm:prSet custT="1"/>
      <dgm:spPr/>
      <dgm:t>
        <a:bodyPr/>
        <a:lstStyle/>
        <a:p>
          <a:endParaRPr lang="en-US" sz="2400"/>
        </a:p>
      </dgm:t>
    </dgm:pt>
    <dgm:pt modelId="{206A900B-C1B4-A64A-826B-58043EDB350F}" type="sibTrans" cxnId="{BEC8AA8E-9D35-AE45-BB50-485916121C43}">
      <dgm:prSet/>
      <dgm:spPr/>
      <dgm:t>
        <a:bodyPr/>
        <a:lstStyle/>
        <a:p>
          <a:endParaRPr lang="en-US" sz="2400"/>
        </a:p>
      </dgm:t>
    </dgm:pt>
    <dgm:pt modelId="{B059B93E-AAF1-3345-8371-C6B525106034}">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pPr algn="r" rtl="0"/>
          <a:r>
            <a:rPr lang="en-US" sz="1800" dirty="0"/>
            <a:t>On (de-identified) reflections on working with clients </a:t>
          </a:r>
        </a:p>
      </dgm:t>
    </dgm:pt>
    <dgm:pt modelId="{688D6A9B-D257-7D4D-BAD6-A73EDBFB01B4}" type="parTrans" cxnId="{24776DB3-B847-5940-A89E-51C7DE9F3D1B}">
      <dgm:prSet custT="1"/>
      <dgm:spPr/>
      <dgm:t>
        <a:bodyPr/>
        <a:lstStyle/>
        <a:p>
          <a:endParaRPr lang="en-US" sz="2400"/>
        </a:p>
      </dgm:t>
    </dgm:pt>
    <dgm:pt modelId="{68C8EFE2-53DC-6540-AA57-C8BE6A81441D}" type="sibTrans" cxnId="{24776DB3-B847-5940-A89E-51C7DE9F3D1B}">
      <dgm:prSet/>
      <dgm:spPr/>
      <dgm:t>
        <a:bodyPr/>
        <a:lstStyle/>
        <a:p>
          <a:endParaRPr lang="en-US" sz="2400"/>
        </a:p>
      </dgm:t>
    </dgm:pt>
    <dgm:pt modelId="{2C0F719A-B089-B942-A2BE-F554E3CB8EED}" type="pres">
      <dgm:prSet presAssocID="{07506CBA-D91B-9C4E-BD6C-0C360D07A124}" presName="theList" presStyleCnt="0">
        <dgm:presLayoutVars>
          <dgm:dir/>
          <dgm:animLvl val="lvl"/>
          <dgm:resizeHandles val="exact"/>
        </dgm:presLayoutVars>
      </dgm:prSet>
      <dgm:spPr/>
    </dgm:pt>
    <dgm:pt modelId="{6E81C684-1E89-964E-A92F-EB853253FF0C}" type="pres">
      <dgm:prSet presAssocID="{94F783A5-EECD-431C-A124-FDEC280B71A4}" presName="compNode" presStyleCnt="0"/>
      <dgm:spPr/>
    </dgm:pt>
    <dgm:pt modelId="{371FC28F-E3BB-E542-8D98-789AB6CEEB2F}" type="pres">
      <dgm:prSet presAssocID="{94F783A5-EECD-431C-A124-FDEC280B71A4}" presName="aNode" presStyleLbl="bgShp" presStyleIdx="0" presStyleCnt="6"/>
      <dgm:spPr/>
    </dgm:pt>
    <dgm:pt modelId="{BEF3BF64-4520-5944-BA0B-06A946F80D0B}" type="pres">
      <dgm:prSet presAssocID="{94F783A5-EECD-431C-A124-FDEC280B71A4}" presName="textNode" presStyleLbl="bgShp" presStyleIdx="0" presStyleCnt="6"/>
      <dgm:spPr/>
    </dgm:pt>
    <dgm:pt modelId="{8B9CE354-CD14-6C44-8BC8-3B7E0375BC69}" type="pres">
      <dgm:prSet presAssocID="{94F783A5-EECD-431C-A124-FDEC280B71A4}" presName="compChildNode" presStyleCnt="0"/>
      <dgm:spPr/>
    </dgm:pt>
    <dgm:pt modelId="{A57163DA-0B6F-6E43-93B0-15E8B299639A}" type="pres">
      <dgm:prSet presAssocID="{94F783A5-EECD-431C-A124-FDEC280B71A4}" presName="theInnerList" presStyleCnt="0"/>
      <dgm:spPr/>
    </dgm:pt>
    <dgm:pt modelId="{F587B68F-BD94-FD45-A826-6E331232F62E}" type="pres">
      <dgm:prSet presAssocID="{5ACB6A07-AB2F-4FD5-B2E7-2CB2CE43DD28}" presName="childNode" presStyleLbl="node1" presStyleIdx="0" presStyleCnt="13">
        <dgm:presLayoutVars>
          <dgm:bulletEnabled val="1"/>
        </dgm:presLayoutVars>
      </dgm:prSet>
      <dgm:spPr/>
    </dgm:pt>
    <dgm:pt modelId="{09831FE3-CAA4-B74B-ABCE-3580F6DB2AC3}" type="pres">
      <dgm:prSet presAssocID="{5ACB6A07-AB2F-4FD5-B2E7-2CB2CE43DD28}" presName="aSpace2" presStyleCnt="0"/>
      <dgm:spPr/>
    </dgm:pt>
    <dgm:pt modelId="{34FAFE1A-E161-D947-99D7-543CF33C78D4}" type="pres">
      <dgm:prSet presAssocID="{DA87D9F4-59E5-457D-8126-7AC93ED5B735}" presName="childNode" presStyleLbl="node1" presStyleIdx="1" presStyleCnt="13">
        <dgm:presLayoutVars>
          <dgm:bulletEnabled val="1"/>
        </dgm:presLayoutVars>
      </dgm:prSet>
      <dgm:spPr/>
    </dgm:pt>
    <dgm:pt modelId="{B4093CE6-EB69-104D-88F3-A954AC7DDDDB}" type="pres">
      <dgm:prSet presAssocID="{DA87D9F4-59E5-457D-8126-7AC93ED5B735}" presName="aSpace2" presStyleCnt="0"/>
      <dgm:spPr/>
    </dgm:pt>
    <dgm:pt modelId="{91380DA6-3AE8-264A-9E89-5FC6A5184F19}" type="pres">
      <dgm:prSet presAssocID="{59D3E1AF-CE05-8049-A3CB-3A11687DF680}" presName="childNode" presStyleLbl="node1" presStyleIdx="2" presStyleCnt="13">
        <dgm:presLayoutVars>
          <dgm:bulletEnabled val="1"/>
        </dgm:presLayoutVars>
      </dgm:prSet>
      <dgm:spPr/>
    </dgm:pt>
    <dgm:pt modelId="{76DED7CA-65A6-A943-9589-533C7DCC2688}" type="pres">
      <dgm:prSet presAssocID="{94F783A5-EECD-431C-A124-FDEC280B71A4}" presName="aSpace" presStyleCnt="0"/>
      <dgm:spPr/>
    </dgm:pt>
    <dgm:pt modelId="{A65FCACA-C01B-1F41-AAEF-AF20022B02E9}" type="pres">
      <dgm:prSet presAssocID="{FABA6EAF-E8A5-9D42-AA74-7C5E19638E3D}" presName="compNode" presStyleCnt="0"/>
      <dgm:spPr/>
    </dgm:pt>
    <dgm:pt modelId="{65296D60-D6A0-2C45-B9F0-72945DC3A16B}" type="pres">
      <dgm:prSet presAssocID="{FABA6EAF-E8A5-9D42-AA74-7C5E19638E3D}" presName="aNode" presStyleLbl="bgShp" presStyleIdx="1" presStyleCnt="6"/>
      <dgm:spPr/>
    </dgm:pt>
    <dgm:pt modelId="{9E967A61-3640-7C4F-8602-B65092364AAC}" type="pres">
      <dgm:prSet presAssocID="{FABA6EAF-E8A5-9D42-AA74-7C5E19638E3D}" presName="textNode" presStyleLbl="bgShp" presStyleIdx="1" presStyleCnt="6"/>
      <dgm:spPr/>
    </dgm:pt>
    <dgm:pt modelId="{ED002DEE-83FA-994E-8E5F-F130AA5A3770}" type="pres">
      <dgm:prSet presAssocID="{FABA6EAF-E8A5-9D42-AA74-7C5E19638E3D}" presName="compChildNode" presStyleCnt="0"/>
      <dgm:spPr/>
    </dgm:pt>
    <dgm:pt modelId="{05B633A2-718C-8C4C-B1D4-AFB45D37B4A6}" type="pres">
      <dgm:prSet presAssocID="{FABA6EAF-E8A5-9D42-AA74-7C5E19638E3D}" presName="theInnerList" presStyleCnt="0"/>
      <dgm:spPr/>
    </dgm:pt>
    <dgm:pt modelId="{4366DC95-044C-E942-8F2B-C21A7C803DE4}" type="pres">
      <dgm:prSet presAssocID="{46AC77FB-41ED-4868-985B-90037EAD49EB}" presName="childNode" presStyleLbl="node1" presStyleIdx="3" presStyleCnt="13">
        <dgm:presLayoutVars>
          <dgm:bulletEnabled val="1"/>
        </dgm:presLayoutVars>
      </dgm:prSet>
      <dgm:spPr/>
    </dgm:pt>
    <dgm:pt modelId="{72BCC7C7-382E-384C-AF21-2C848C23336A}" type="pres">
      <dgm:prSet presAssocID="{46AC77FB-41ED-4868-985B-90037EAD49EB}" presName="aSpace2" presStyleCnt="0"/>
      <dgm:spPr/>
    </dgm:pt>
    <dgm:pt modelId="{94F06EA4-3726-AE43-AAD2-80E12A0B6178}" type="pres">
      <dgm:prSet presAssocID="{69D16CD1-9E16-4E72-8EB0-A6567B7E89EE}" presName="childNode" presStyleLbl="node1" presStyleIdx="4" presStyleCnt="13">
        <dgm:presLayoutVars>
          <dgm:bulletEnabled val="1"/>
        </dgm:presLayoutVars>
      </dgm:prSet>
      <dgm:spPr/>
    </dgm:pt>
    <dgm:pt modelId="{179C77B7-E38A-CE46-A30E-652A0F28E83A}" type="pres">
      <dgm:prSet presAssocID="{FABA6EAF-E8A5-9D42-AA74-7C5E19638E3D}" presName="aSpace" presStyleCnt="0"/>
      <dgm:spPr/>
    </dgm:pt>
    <dgm:pt modelId="{D3B79A8E-142D-2348-9D0D-442CFA0CEF4C}" type="pres">
      <dgm:prSet presAssocID="{CD7E7783-6884-FF43-BF30-6B45CB0D6915}" presName="compNode" presStyleCnt="0"/>
      <dgm:spPr/>
    </dgm:pt>
    <dgm:pt modelId="{722604B6-4F51-7D4D-A858-1D8A43EE7AD3}" type="pres">
      <dgm:prSet presAssocID="{CD7E7783-6884-FF43-BF30-6B45CB0D6915}" presName="aNode" presStyleLbl="bgShp" presStyleIdx="2" presStyleCnt="6"/>
      <dgm:spPr/>
    </dgm:pt>
    <dgm:pt modelId="{5C39E6B6-9FA1-774B-A59C-A3B148843E6D}" type="pres">
      <dgm:prSet presAssocID="{CD7E7783-6884-FF43-BF30-6B45CB0D6915}" presName="textNode" presStyleLbl="bgShp" presStyleIdx="2" presStyleCnt="6"/>
      <dgm:spPr/>
    </dgm:pt>
    <dgm:pt modelId="{ACE1E388-070F-A74F-A380-87EF70DF13F4}" type="pres">
      <dgm:prSet presAssocID="{CD7E7783-6884-FF43-BF30-6B45CB0D6915}" presName="compChildNode" presStyleCnt="0"/>
      <dgm:spPr/>
    </dgm:pt>
    <dgm:pt modelId="{87F68E95-0BC8-7845-A5E4-05B425BA1BCC}" type="pres">
      <dgm:prSet presAssocID="{CD7E7783-6884-FF43-BF30-6B45CB0D6915}" presName="theInnerList" presStyleCnt="0"/>
      <dgm:spPr/>
    </dgm:pt>
    <dgm:pt modelId="{37D09099-3FD5-7146-B6CE-8F2283472C2B}" type="pres">
      <dgm:prSet presAssocID="{68472908-B8E2-49D0-9CD2-0F1A25656803}" presName="childNode" presStyleLbl="node1" presStyleIdx="5" presStyleCnt="13">
        <dgm:presLayoutVars>
          <dgm:bulletEnabled val="1"/>
        </dgm:presLayoutVars>
      </dgm:prSet>
      <dgm:spPr/>
    </dgm:pt>
    <dgm:pt modelId="{5D54378A-77E6-2942-84AC-06BF4DD36035}" type="pres">
      <dgm:prSet presAssocID="{68472908-B8E2-49D0-9CD2-0F1A25656803}" presName="aSpace2" presStyleCnt="0"/>
      <dgm:spPr/>
    </dgm:pt>
    <dgm:pt modelId="{871BA8B9-00D9-0145-B2EE-7A90FC0688C2}" type="pres">
      <dgm:prSet presAssocID="{47706F42-1DF0-41E5-B620-7DF1775A8B73}" presName="childNode" presStyleLbl="node1" presStyleIdx="6" presStyleCnt="13">
        <dgm:presLayoutVars>
          <dgm:bulletEnabled val="1"/>
        </dgm:presLayoutVars>
      </dgm:prSet>
      <dgm:spPr/>
    </dgm:pt>
    <dgm:pt modelId="{45462DD0-F855-2F40-9BAB-BDD3230F89D8}" type="pres">
      <dgm:prSet presAssocID="{47706F42-1DF0-41E5-B620-7DF1775A8B73}" presName="aSpace2" presStyleCnt="0"/>
      <dgm:spPr/>
    </dgm:pt>
    <dgm:pt modelId="{6BAC6B44-97E7-AD4B-9FCB-F8110E66EC7E}" type="pres">
      <dgm:prSet presAssocID="{53B1D766-0617-734F-AE0A-2BA22CAB6F78}" presName="childNode" presStyleLbl="node1" presStyleIdx="7" presStyleCnt="13">
        <dgm:presLayoutVars>
          <dgm:bulletEnabled val="1"/>
        </dgm:presLayoutVars>
      </dgm:prSet>
      <dgm:spPr/>
    </dgm:pt>
    <dgm:pt modelId="{EE39F036-6C50-6B4D-B0EE-84E1F44B941B}" type="pres">
      <dgm:prSet presAssocID="{CD7E7783-6884-FF43-BF30-6B45CB0D6915}" presName="aSpace" presStyleCnt="0"/>
      <dgm:spPr/>
    </dgm:pt>
    <dgm:pt modelId="{D3A45058-6856-CA40-8F48-6621A642C316}" type="pres">
      <dgm:prSet presAssocID="{7EE4FF0B-188F-4ECE-9C5F-B8B1C0FA0175}" presName="compNode" presStyleCnt="0"/>
      <dgm:spPr/>
    </dgm:pt>
    <dgm:pt modelId="{F9BF8575-8957-814D-865D-DEE06A696CC5}" type="pres">
      <dgm:prSet presAssocID="{7EE4FF0B-188F-4ECE-9C5F-B8B1C0FA0175}" presName="aNode" presStyleLbl="bgShp" presStyleIdx="3" presStyleCnt="6"/>
      <dgm:spPr/>
    </dgm:pt>
    <dgm:pt modelId="{FAE349D1-29EF-A546-9A65-C83946E36528}" type="pres">
      <dgm:prSet presAssocID="{7EE4FF0B-188F-4ECE-9C5F-B8B1C0FA0175}" presName="textNode" presStyleLbl="bgShp" presStyleIdx="3" presStyleCnt="6"/>
      <dgm:spPr/>
    </dgm:pt>
    <dgm:pt modelId="{FB1198A1-6A85-BF4D-94DC-D83B2D435FC0}" type="pres">
      <dgm:prSet presAssocID="{7EE4FF0B-188F-4ECE-9C5F-B8B1C0FA0175}" presName="compChildNode" presStyleCnt="0"/>
      <dgm:spPr/>
    </dgm:pt>
    <dgm:pt modelId="{68BFBA23-6B5E-9D4D-AE1A-2E3E27A7662C}" type="pres">
      <dgm:prSet presAssocID="{7EE4FF0B-188F-4ECE-9C5F-B8B1C0FA0175}" presName="theInnerList" presStyleCnt="0"/>
      <dgm:spPr/>
    </dgm:pt>
    <dgm:pt modelId="{AE7D9B8E-8D85-8D49-A935-5CF2932C91B1}" type="pres">
      <dgm:prSet presAssocID="{8EC6FA08-4535-9C43-A40C-818B5703F776}" presName="childNode" presStyleLbl="node1" presStyleIdx="8" presStyleCnt="13">
        <dgm:presLayoutVars>
          <dgm:bulletEnabled val="1"/>
        </dgm:presLayoutVars>
      </dgm:prSet>
      <dgm:spPr/>
    </dgm:pt>
    <dgm:pt modelId="{AD158A7C-9202-D343-8A99-4FC210A68F6C}" type="pres">
      <dgm:prSet presAssocID="{7EE4FF0B-188F-4ECE-9C5F-B8B1C0FA0175}" presName="aSpace" presStyleCnt="0"/>
      <dgm:spPr/>
    </dgm:pt>
    <dgm:pt modelId="{3D3142E6-3E00-2E46-92A6-3DB2009A9AB2}" type="pres">
      <dgm:prSet presAssocID="{850622C5-90AC-4ABD-A2A4-76B7677A997F}" presName="compNode" presStyleCnt="0"/>
      <dgm:spPr/>
    </dgm:pt>
    <dgm:pt modelId="{17949608-3774-9F44-9DC8-BE3A9C60C2C0}" type="pres">
      <dgm:prSet presAssocID="{850622C5-90AC-4ABD-A2A4-76B7677A997F}" presName="aNode" presStyleLbl="bgShp" presStyleIdx="4" presStyleCnt="6"/>
      <dgm:spPr/>
    </dgm:pt>
    <dgm:pt modelId="{BE7F0801-647D-2142-856A-112205A9DF5C}" type="pres">
      <dgm:prSet presAssocID="{850622C5-90AC-4ABD-A2A4-76B7677A997F}" presName="textNode" presStyleLbl="bgShp" presStyleIdx="4" presStyleCnt="6"/>
      <dgm:spPr/>
    </dgm:pt>
    <dgm:pt modelId="{FF3E5FF5-5479-2D46-BB03-158DD4B2529A}" type="pres">
      <dgm:prSet presAssocID="{850622C5-90AC-4ABD-A2A4-76B7677A997F}" presName="compChildNode" presStyleCnt="0"/>
      <dgm:spPr/>
    </dgm:pt>
    <dgm:pt modelId="{5673DEB9-E2BF-2742-A85A-7867A47F7ECA}" type="pres">
      <dgm:prSet presAssocID="{850622C5-90AC-4ABD-A2A4-76B7677A997F}" presName="theInnerList" presStyleCnt="0"/>
      <dgm:spPr/>
    </dgm:pt>
    <dgm:pt modelId="{EB5670E2-D7E6-6F48-8FD5-2F9667DA483D}" type="pres">
      <dgm:prSet presAssocID="{B059B93E-AAF1-3345-8371-C6B525106034}" presName="childNode" presStyleLbl="node1" presStyleIdx="9" presStyleCnt="13">
        <dgm:presLayoutVars>
          <dgm:bulletEnabled val="1"/>
        </dgm:presLayoutVars>
      </dgm:prSet>
      <dgm:spPr/>
    </dgm:pt>
    <dgm:pt modelId="{C7F96AB7-C0A0-0E4D-B402-494427D84A5C}" type="pres">
      <dgm:prSet presAssocID="{850622C5-90AC-4ABD-A2A4-76B7677A997F}" presName="aSpace" presStyleCnt="0"/>
      <dgm:spPr/>
    </dgm:pt>
    <dgm:pt modelId="{4C59039D-E9BB-494C-BCF4-8B6E2FF6E89E}" type="pres">
      <dgm:prSet presAssocID="{DD4AB6D2-7786-48F5-A1E2-DC5D6F541CF3}" presName="compNode" presStyleCnt="0"/>
      <dgm:spPr/>
    </dgm:pt>
    <dgm:pt modelId="{5E3CE7FD-B772-E148-8096-9F3662202FCE}" type="pres">
      <dgm:prSet presAssocID="{DD4AB6D2-7786-48F5-A1E2-DC5D6F541CF3}" presName="aNode" presStyleLbl="bgShp" presStyleIdx="5" presStyleCnt="6"/>
      <dgm:spPr/>
    </dgm:pt>
    <dgm:pt modelId="{AC2BC0BF-A6A0-4A48-9128-28D79247AC5F}" type="pres">
      <dgm:prSet presAssocID="{DD4AB6D2-7786-48F5-A1E2-DC5D6F541CF3}" presName="textNode" presStyleLbl="bgShp" presStyleIdx="5" presStyleCnt="6"/>
      <dgm:spPr/>
    </dgm:pt>
    <dgm:pt modelId="{C8F5CCA8-643A-7746-BBD3-B9092AA3B3CB}" type="pres">
      <dgm:prSet presAssocID="{DD4AB6D2-7786-48F5-A1E2-DC5D6F541CF3}" presName="compChildNode" presStyleCnt="0"/>
      <dgm:spPr/>
    </dgm:pt>
    <dgm:pt modelId="{89E4234B-EFFA-C04E-85CA-990B384A2D54}" type="pres">
      <dgm:prSet presAssocID="{DD4AB6D2-7786-48F5-A1E2-DC5D6F541CF3}" presName="theInnerList" presStyleCnt="0"/>
      <dgm:spPr/>
    </dgm:pt>
    <dgm:pt modelId="{E32C8026-68CD-114E-85D9-CFE581A085FE}" type="pres">
      <dgm:prSet presAssocID="{6F0C8072-82C2-48AF-90E8-FCE885343AD7}" presName="childNode" presStyleLbl="node1" presStyleIdx="10" presStyleCnt="13">
        <dgm:presLayoutVars>
          <dgm:bulletEnabled val="1"/>
        </dgm:presLayoutVars>
      </dgm:prSet>
      <dgm:spPr/>
    </dgm:pt>
    <dgm:pt modelId="{C9A723DB-F4AA-4541-A8D5-0AC499E43551}" type="pres">
      <dgm:prSet presAssocID="{6F0C8072-82C2-48AF-90E8-FCE885343AD7}" presName="aSpace2" presStyleCnt="0"/>
      <dgm:spPr/>
    </dgm:pt>
    <dgm:pt modelId="{2AD2BB30-6E8F-EE46-85C5-99FB4E617735}" type="pres">
      <dgm:prSet presAssocID="{F9BD68BC-D9D7-4E24-95D4-4C6B073C1654}" presName="childNode" presStyleLbl="node1" presStyleIdx="11" presStyleCnt="13">
        <dgm:presLayoutVars>
          <dgm:bulletEnabled val="1"/>
        </dgm:presLayoutVars>
      </dgm:prSet>
      <dgm:spPr/>
    </dgm:pt>
    <dgm:pt modelId="{8C4902BA-B2A8-7042-9C4A-D74AEEA0968D}" type="pres">
      <dgm:prSet presAssocID="{F9BD68BC-D9D7-4E24-95D4-4C6B073C1654}" presName="aSpace2" presStyleCnt="0"/>
      <dgm:spPr/>
    </dgm:pt>
    <dgm:pt modelId="{E79B5E36-353D-AA4F-BB8E-FF515A8F17D7}" type="pres">
      <dgm:prSet presAssocID="{2BEE8D48-FDA6-4074-8E96-A49FC2CD423E}" presName="childNode" presStyleLbl="node1" presStyleIdx="12" presStyleCnt="13">
        <dgm:presLayoutVars>
          <dgm:bulletEnabled val="1"/>
        </dgm:presLayoutVars>
      </dgm:prSet>
      <dgm:spPr/>
    </dgm:pt>
  </dgm:ptLst>
  <dgm:cxnLst>
    <dgm:cxn modelId="{B3376102-025F-104A-B920-8215C8902016}" type="presOf" srcId="{FABA6EAF-E8A5-9D42-AA74-7C5E19638E3D}" destId="{65296D60-D6A0-2C45-B9F0-72945DC3A16B}" srcOrd="0" destOrd="0" presId="urn:microsoft.com/office/officeart/2005/8/layout/lProcess2"/>
    <dgm:cxn modelId="{732F0303-F385-EB43-B94D-F8009C6D181E}" type="presOf" srcId="{CD7E7783-6884-FF43-BF30-6B45CB0D6915}" destId="{722604B6-4F51-7D4D-A858-1D8A43EE7AD3}" srcOrd="0" destOrd="0" presId="urn:microsoft.com/office/officeart/2005/8/layout/lProcess2"/>
    <dgm:cxn modelId="{19E71805-DD2F-3D43-B2ED-C744A9B960A7}" type="presOf" srcId="{5ACB6A07-AB2F-4FD5-B2E7-2CB2CE43DD28}" destId="{F587B68F-BD94-FD45-A826-6E331232F62E}" srcOrd="0" destOrd="0" presId="urn:microsoft.com/office/officeart/2005/8/layout/lProcess2"/>
    <dgm:cxn modelId="{1162C513-A52A-CC4F-AB62-BB778B20E33D}" type="presOf" srcId="{F9BD68BC-D9D7-4E24-95D4-4C6B073C1654}" destId="{2AD2BB30-6E8F-EE46-85C5-99FB4E617735}" srcOrd="0" destOrd="0" presId="urn:microsoft.com/office/officeart/2005/8/layout/lProcess2"/>
    <dgm:cxn modelId="{A1183C14-5AB3-004A-850D-BBCFC73CA1C6}" type="presOf" srcId="{850622C5-90AC-4ABD-A2A4-76B7677A997F}" destId="{BE7F0801-647D-2142-856A-112205A9DF5C}" srcOrd="1" destOrd="0" presId="urn:microsoft.com/office/officeart/2005/8/layout/lProcess2"/>
    <dgm:cxn modelId="{BE132A19-C45D-F143-80B9-092A41283294}" srcId="{CD7E7783-6884-FF43-BF30-6B45CB0D6915}" destId="{53B1D766-0617-734F-AE0A-2BA22CAB6F78}" srcOrd="2" destOrd="0" parTransId="{A0D489AB-7DD9-F24A-9DA4-2858C83A2325}" sibTransId="{5689AA2C-0B96-D644-BEA2-536A213E3818}"/>
    <dgm:cxn modelId="{DB3E5425-4279-446F-BD9F-75153F2DE5E2}" srcId="{07506CBA-D91B-9C4E-BD6C-0C360D07A124}" destId="{7EE4FF0B-188F-4ECE-9C5F-B8B1C0FA0175}" srcOrd="3" destOrd="0" parTransId="{4A912335-8906-43DB-A622-FBFCAF94DADD}" sibTransId="{AD8D5882-A4CD-438F-9F94-0C3A4841179C}"/>
    <dgm:cxn modelId="{2387E625-7358-4761-B8A1-03062C62AF4F}" srcId="{CD7E7783-6884-FF43-BF30-6B45CB0D6915}" destId="{68472908-B8E2-49D0-9CD2-0F1A25656803}" srcOrd="0" destOrd="0" parTransId="{FA045E86-E206-4F98-8028-2E24457353D1}" sibTransId="{489F4520-042D-409D-B354-DF3CBBFE5532}"/>
    <dgm:cxn modelId="{18434F2A-C3AD-CD40-A25C-AA453C33348D}" type="presOf" srcId="{68472908-B8E2-49D0-9CD2-0F1A25656803}" destId="{37D09099-3FD5-7146-B6CE-8F2283472C2B}" srcOrd="0" destOrd="0" presId="urn:microsoft.com/office/officeart/2005/8/layout/lProcess2"/>
    <dgm:cxn modelId="{4E56312F-F3BD-4243-88A8-6732AD83FB55}" srcId="{07506CBA-D91B-9C4E-BD6C-0C360D07A124}" destId="{94F783A5-EECD-431C-A124-FDEC280B71A4}" srcOrd="0" destOrd="0" parTransId="{0084F5FA-BBC2-48E4-A4EE-D07834C3155E}" sibTransId="{0122E463-E97F-424F-BE7C-416273E151B8}"/>
    <dgm:cxn modelId="{8A370331-A0A6-4561-9BAD-AB24CBA8F40D}" srcId="{CD7E7783-6884-FF43-BF30-6B45CB0D6915}" destId="{47706F42-1DF0-41E5-B620-7DF1775A8B73}" srcOrd="1" destOrd="0" parTransId="{4EB5ED43-6F35-4C32-967F-8324DE5C9FE3}" sibTransId="{7E668999-957F-40D5-A8F5-852A5559C257}"/>
    <dgm:cxn modelId="{653D865B-762C-174E-845F-5275C438388B}" type="presOf" srcId="{DD4AB6D2-7786-48F5-A1E2-DC5D6F541CF3}" destId="{5E3CE7FD-B772-E148-8096-9F3662202FCE}" srcOrd="0" destOrd="0" presId="urn:microsoft.com/office/officeart/2005/8/layout/lProcess2"/>
    <dgm:cxn modelId="{AF35115E-57DD-44A2-8460-C6942C9A2E33}" srcId="{94F783A5-EECD-431C-A124-FDEC280B71A4}" destId="{DA87D9F4-59E5-457D-8126-7AC93ED5B735}" srcOrd="1" destOrd="0" parTransId="{48C9D54B-FF89-4D49-BDE7-4FC449DF8C30}" sibTransId="{129CB7CE-AE36-4DFF-83A7-0F5401A53E81}"/>
    <dgm:cxn modelId="{E0EA7B42-B39C-0B44-A4DA-440088B66EA6}" type="presOf" srcId="{7EE4FF0B-188F-4ECE-9C5F-B8B1C0FA0175}" destId="{F9BF8575-8957-814D-865D-DEE06A696CC5}" srcOrd="0" destOrd="0" presId="urn:microsoft.com/office/officeart/2005/8/layout/lProcess2"/>
    <dgm:cxn modelId="{C4023868-8A62-204C-B30D-F758D6173673}" type="presOf" srcId="{94F783A5-EECD-431C-A124-FDEC280B71A4}" destId="{371FC28F-E3BB-E542-8D98-789AB6CEEB2F}" srcOrd="0" destOrd="0" presId="urn:microsoft.com/office/officeart/2005/8/layout/lProcess2"/>
    <dgm:cxn modelId="{3C94AB6D-F136-814B-8958-BD0BE5B9A450}" type="presOf" srcId="{DA87D9F4-59E5-457D-8126-7AC93ED5B735}" destId="{34FAFE1A-E161-D947-99D7-543CF33C78D4}" srcOrd="0" destOrd="0" presId="urn:microsoft.com/office/officeart/2005/8/layout/lProcess2"/>
    <dgm:cxn modelId="{A1D45F6E-4EE1-44C6-BBE1-CB86D5FD98BF}" srcId="{07506CBA-D91B-9C4E-BD6C-0C360D07A124}" destId="{DD4AB6D2-7786-48F5-A1E2-DC5D6F541CF3}" srcOrd="5" destOrd="0" parTransId="{8A35BAAA-DD19-4F9A-8974-D8F1FDB48C6D}" sibTransId="{0D39B27C-B3C4-48C8-BB26-8065E7E13F29}"/>
    <dgm:cxn modelId="{D629B44F-1CFB-CC45-B273-2AB51FE24628}" srcId="{07506CBA-D91B-9C4E-BD6C-0C360D07A124}" destId="{CD7E7783-6884-FF43-BF30-6B45CB0D6915}" srcOrd="2" destOrd="0" parTransId="{D608FFC7-DA3D-A84E-ADA5-E6CB47949307}" sibTransId="{150E6D81-9EA2-074D-A56C-B7F145FBAF22}"/>
    <dgm:cxn modelId="{275C3573-21D0-784A-BCDA-71ED786084B2}" type="presOf" srcId="{FABA6EAF-E8A5-9D42-AA74-7C5E19638E3D}" destId="{9E967A61-3640-7C4F-8602-B65092364AAC}" srcOrd="1" destOrd="0" presId="urn:microsoft.com/office/officeart/2005/8/layout/lProcess2"/>
    <dgm:cxn modelId="{DB584674-1A68-D045-9E54-8DA3EF28D728}" srcId="{07506CBA-D91B-9C4E-BD6C-0C360D07A124}" destId="{FABA6EAF-E8A5-9D42-AA74-7C5E19638E3D}" srcOrd="1" destOrd="0" parTransId="{CF38BD63-0569-CA40-A9A8-3626789F4C3F}" sibTransId="{B4A2B761-4CF8-884C-A9B9-A416857C564E}"/>
    <dgm:cxn modelId="{3570795A-7305-41C2-8286-45ADED777DFA}" srcId="{DD4AB6D2-7786-48F5-A1E2-DC5D6F541CF3}" destId="{6F0C8072-82C2-48AF-90E8-FCE885343AD7}" srcOrd="0" destOrd="0" parTransId="{00DA7A6C-9D2C-47A0-B840-99BF6E7D42C2}" sibTransId="{4EAD93B8-2E0E-4EFB-87FA-F412CB758D71}"/>
    <dgm:cxn modelId="{B14B6680-7EAE-A94D-89B8-4247D4CE3038}" type="presOf" srcId="{46AC77FB-41ED-4868-985B-90037EAD49EB}" destId="{4366DC95-044C-E942-8F2B-C21A7C803DE4}" srcOrd="0" destOrd="0" presId="urn:microsoft.com/office/officeart/2005/8/layout/lProcess2"/>
    <dgm:cxn modelId="{3FADB48C-0B9E-0248-A4DE-5096DF717D57}" type="presOf" srcId="{53B1D766-0617-734F-AE0A-2BA22CAB6F78}" destId="{6BAC6B44-97E7-AD4B-9FCB-F8110E66EC7E}" srcOrd="0" destOrd="0" presId="urn:microsoft.com/office/officeart/2005/8/layout/lProcess2"/>
    <dgm:cxn modelId="{BEC8AA8E-9D35-AE45-BB50-485916121C43}" srcId="{7EE4FF0B-188F-4ECE-9C5F-B8B1C0FA0175}" destId="{8EC6FA08-4535-9C43-A40C-818B5703F776}" srcOrd="0" destOrd="0" parTransId="{E79BB9C8-43A1-184D-AFFF-E55804CB4D8B}" sibTransId="{206A900B-C1B4-A64A-826B-58043EDB350F}"/>
    <dgm:cxn modelId="{D83FFE96-9D4B-45B0-BF07-95D2C7658DFD}" srcId="{FABA6EAF-E8A5-9D42-AA74-7C5E19638E3D}" destId="{69D16CD1-9E16-4E72-8EB0-A6567B7E89EE}" srcOrd="1" destOrd="0" parTransId="{BBD16386-8633-426B-AA8D-342197A3DFF0}" sibTransId="{AE824B96-B7DA-4683-B56E-451A29E987AF}"/>
    <dgm:cxn modelId="{F2D9D39D-01BE-F142-A152-5297F4D7A1AC}" type="presOf" srcId="{94F783A5-EECD-431C-A124-FDEC280B71A4}" destId="{BEF3BF64-4520-5944-BA0B-06A946F80D0B}" srcOrd="1" destOrd="0" presId="urn:microsoft.com/office/officeart/2005/8/layout/lProcess2"/>
    <dgm:cxn modelId="{CE833CA1-FAC5-1B4D-A22C-A3B2BC734018}" type="presOf" srcId="{59D3E1AF-CE05-8049-A3CB-3A11687DF680}" destId="{91380DA6-3AE8-264A-9E89-5FC6A5184F19}" srcOrd="0" destOrd="0" presId="urn:microsoft.com/office/officeart/2005/8/layout/lProcess2"/>
    <dgm:cxn modelId="{8E0F60B3-1E4C-7748-AF8B-8DDEA4A1705A}" type="presOf" srcId="{CD7E7783-6884-FF43-BF30-6B45CB0D6915}" destId="{5C39E6B6-9FA1-774B-A59C-A3B148843E6D}" srcOrd="1" destOrd="0" presId="urn:microsoft.com/office/officeart/2005/8/layout/lProcess2"/>
    <dgm:cxn modelId="{24776DB3-B847-5940-A89E-51C7DE9F3D1B}" srcId="{850622C5-90AC-4ABD-A2A4-76B7677A997F}" destId="{B059B93E-AAF1-3345-8371-C6B525106034}" srcOrd="0" destOrd="0" parTransId="{688D6A9B-D257-7D4D-BAD6-A73EDBFB01B4}" sibTransId="{68C8EFE2-53DC-6540-AA57-C8BE6A81441D}"/>
    <dgm:cxn modelId="{BDE9BFB5-143C-AA4F-9759-914F70A95CEF}" type="presOf" srcId="{8EC6FA08-4535-9C43-A40C-818B5703F776}" destId="{AE7D9B8E-8D85-8D49-A935-5CF2932C91B1}" srcOrd="0" destOrd="0" presId="urn:microsoft.com/office/officeart/2005/8/layout/lProcess2"/>
    <dgm:cxn modelId="{46C529BD-DE2A-3249-B648-F7D71AF2CEC6}" type="presOf" srcId="{2BEE8D48-FDA6-4074-8E96-A49FC2CD423E}" destId="{E79B5E36-353D-AA4F-BB8E-FF515A8F17D7}" srcOrd="0" destOrd="0" presId="urn:microsoft.com/office/officeart/2005/8/layout/lProcess2"/>
    <dgm:cxn modelId="{704358C3-5D26-EB4A-8B4E-37B06DF7346E}" type="presOf" srcId="{850622C5-90AC-4ABD-A2A4-76B7677A997F}" destId="{17949608-3774-9F44-9DC8-BE3A9C60C2C0}" srcOrd="0" destOrd="0" presId="urn:microsoft.com/office/officeart/2005/8/layout/lProcess2"/>
    <dgm:cxn modelId="{5BE6BFC7-F828-4BE9-8BC0-AA5832669F65}" srcId="{FABA6EAF-E8A5-9D42-AA74-7C5E19638E3D}" destId="{46AC77FB-41ED-4868-985B-90037EAD49EB}" srcOrd="0" destOrd="0" parTransId="{B58CA0B7-B1B1-41F1-866C-ADFF16C11E16}" sibTransId="{CF78673D-5193-490E-8F1C-22076F6E0974}"/>
    <dgm:cxn modelId="{B142FECC-0A0F-4748-9CD4-64305BCFCECC}" type="presOf" srcId="{69D16CD1-9E16-4E72-8EB0-A6567B7E89EE}" destId="{94F06EA4-3726-AE43-AAD2-80E12A0B6178}" srcOrd="0" destOrd="0" presId="urn:microsoft.com/office/officeart/2005/8/layout/lProcess2"/>
    <dgm:cxn modelId="{E0CBAFD8-CD3F-F64F-8848-77167F31024A}" type="presOf" srcId="{7EE4FF0B-188F-4ECE-9C5F-B8B1C0FA0175}" destId="{FAE349D1-29EF-A546-9A65-C83946E36528}" srcOrd="1" destOrd="0" presId="urn:microsoft.com/office/officeart/2005/8/layout/lProcess2"/>
    <dgm:cxn modelId="{D4CB06DD-26DF-5F41-81D8-56EDF4A9443E}" type="presOf" srcId="{B059B93E-AAF1-3345-8371-C6B525106034}" destId="{EB5670E2-D7E6-6F48-8FD5-2F9667DA483D}" srcOrd="0" destOrd="0" presId="urn:microsoft.com/office/officeart/2005/8/layout/lProcess2"/>
    <dgm:cxn modelId="{0F09ACDD-64F9-E74C-93DC-6DCCE2F2433C}" type="presOf" srcId="{6F0C8072-82C2-48AF-90E8-FCE885343AD7}" destId="{E32C8026-68CD-114E-85D9-CFE581A085FE}" srcOrd="0" destOrd="0" presId="urn:microsoft.com/office/officeart/2005/8/layout/lProcess2"/>
    <dgm:cxn modelId="{7EBADCDF-0E37-41B5-A661-A92D8990BCA7}" srcId="{94F783A5-EECD-431C-A124-FDEC280B71A4}" destId="{5ACB6A07-AB2F-4FD5-B2E7-2CB2CE43DD28}" srcOrd="0" destOrd="0" parTransId="{45B64A2B-0816-4363-9D01-5D2E4E0B296F}" sibTransId="{7CA4E18B-5323-412B-9A3D-7B93C6449C50}"/>
    <dgm:cxn modelId="{B9941DE0-9308-4BD7-9A3C-A3360C18A2C7}" srcId="{07506CBA-D91B-9C4E-BD6C-0C360D07A124}" destId="{850622C5-90AC-4ABD-A2A4-76B7677A997F}" srcOrd="4" destOrd="0" parTransId="{1DC274C9-BCB2-41AE-A41D-7DA565CA00B5}" sibTransId="{968EE066-92FA-450A-AF9B-862D61F276C2}"/>
    <dgm:cxn modelId="{1B48BBE2-EC78-4541-8C50-CB4E7990668E}" srcId="{DD4AB6D2-7786-48F5-A1E2-DC5D6F541CF3}" destId="{F9BD68BC-D9D7-4E24-95D4-4C6B073C1654}" srcOrd="1" destOrd="0" parTransId="{31D7EB6B-9F82-4656-A19F-01DD9E5CB3AF}" sibTransId="{80E2F53F-7DDC-41F6-94FD-3F5052B7AD9B}"/>
    <dgm:cxn modelId="{9EBDA2E7-CF0F-4E50-AA8C-0F4911CB9A2A}" srcId="{DD4AB6D2-7786-48F5-A1E2-DC5D6F541CF3}" destId="{2BEE8D48-FDA6-4074-8E96-A49FC2CD423E}" srcOrd="2" destOrd="0" parTransId="{BC7BE940-2F24-4FA2-9023-4D88B15C1979}" sibTransId="{0161BD4D-4B06-40D8-9E84-C4B611B53306}"/>
    <dgm:cxn modelId="{4E425DED-1E5F-B545-A9CA-AC22D0445684}" type="presOf" srcId="{DD4AB6D2-7786-48F5-A1E2-DC5D6F541CF3}" destId="{AC2BC0BF-A6A0-4A48-9128-28D79247AC5F}" srcOrd="1" destOrd="0" presId="urn:microsoft.com/office/officeart/2005/8/layout/lProcess2"/>
    <dgm:cxn modelId="{823573ED-AF41-0146-81A4-790166BE71FA}" srcId="{94F783A5-EECD-431C-A124-FDEC280B71A4}" destId="{59D3E1AF-CE05-8049-A3CB-3A11687DF680}" srcOrd="2" destOrd="0" parTransId="{D9F63824-4E3B-2B43-B9F0-C4CD033E81BC}" sibTransId="{A94A6EFF-3C21-8D4C-AE86-671406829E6B}"/>
    <dgm:cxn modelId="{657BD1F0-CD5E-3443-848C-0E25E57F3E9F}" type="presOf" srcId="{07506CBA-D91B-9C4E-BD6C-0C360D07A124}" destId="{2C0F719A-B089-B942-A2BE-F554E3CB8EED}" srcOrd="0" destOrd="0" presId="urn:microsoft.com/office/officeart/2005/8/layout/lProcess2"/>
    <dgm:cxn modelId="{1A6B6AFA-26FF-9645-8CB6-FCB374E92C40}" type="presOf" srcId="{47706F42-1DF0-41E5-B620-7DF1775A8B73}" destId="{871BA8B9-00D9-0145-B2EE-7A90FC0688C2}" srcOrd="0" destOrd="0" presId="urn:microsoft.com/office/officeart/2005/8/layout/lProcess2"/>
    <dgm:cxn modelId="{973D47A2-2CC3-3D41-98FB-9F8225115236}" type="presParOf" srcId="{2C0F719A-B089-B942-A2BE-F554E3CB8EED}" destId="{6E81C684-1E89-964E-A92F-EB853253FF0C}" srcOrd="0" destOrd="0" presId="urn:microsoft.com/office/officeart/2005/8/layout/lProcess2"/>
    <dgm:cxn modelId="{9DF0F18E-693D-7446-BC5A-F97021658FAD}" type="presParOf" srcId="{6E81C684-1E89-964E-A92F-EB853253FF0C}" destId="{371FC28F-E3BB-E542-8D98-789AB6CEEB2F}" srcOrd="0" destOrd="0" presId="urn:microsoft.com/office/officeart/2005/8/layout/lProcess2"/>
    <dgm:cxn modelId="{A67C364C-8101-0745-8AA8-1D19716E0422}" type="presParOf" srcId="{6E81C684-1E89-964E-A92F-EB853253FF0C}" destId="{BEF3BF64-4520-5944-BA0B-06A946F80D0B}" srcOrd="1" destOrd="0" presId="urn:microsoft.com/office/officeart/2005/8/layout/lProcess2"/>
    <dgm:cxn modelId="{AD93973C-F730-9B46-8CDA-CE23A1537B19}" type="presParOf" srcId="{6E81C684-1E89-964E-A92F-EB853253FF0C}" destId="{8B9CE354-CD14-6C44-8BC8-3B7E0375BC69}" srcOrd="2" destOrd="0" presId="urn:microsoft.com/office/officeart/2005/8/layout/lProcess2"/>
    <dgm:cxn modelId="{CE39CD22-06E2-DE40-AC9A-0DB452D42AE1}" type="presParOf" srcId="{8B9CE354-CD14-6C44-8BC8-3B7E0375BC69}" destId="{A57163DA-0B6F-6E43-93B0-15E8B299639A}" srcOrd="0" destOrd="0" presId="urn:microsoft.com/office/officeart/2005/8/layout/lProcess2"/>
    <dgm:cxn modelId="{3B3374E1-8749-9D42-AB13-8EA721B1817E}" type="presParOf" srcId="{A57163DA-0B6F-6E43-93B0-15E8B299639A}" destId="{F587B68F-BD94-FD45-A826-6E331232F62E}" srcOrd="0" destOrd="0" presId="urn:microsoft.com/office/officeart/2005/8/layout/lProcess2"/>
    <dgm:cxn modelId="{C881BA37-F829-3943-BAE3-E7B153161CFB}" type="presParOf" srcId="{A57163DA-0B6F-6E43-93B0-15E8B299639A}" destId="{09831FE3-CAA4-B74B-ABCE-3580F6DB2AC3}" srcOrd="1" destOrd="0" presId="urn:microsoft.com/office/officeart/2005/8/layout/lProcess2"/>
    <dgm:cxn modelId="{67D2C383-15B0-1244-9544-1EA852B4E417}" type="presParOf" srcId="{A57163DA-0B6F-6E43-93B0-15E8B299639A}" destId="{34FAFE1A-E161-D947-99D7-543CF33C78D4}" srcOrd="2" destOrd="0" presId="urn:microsoft.com/office/officeart/2005/8/layout/lProcess2"/>
    <dgm:cxn modelId="{BE9798D9-0EF8-7748-A636-99B83F65D3DE}" type="presParOf" srcId="{A57163DA-0B6F-6E43-93B0-15E8B299639A}" destId="{B4093CE6-EB69-104D-88F3-A954AC7DDDDB}" srcOrd="3" destOrd="0" presId="urn:microsoft.com/office/officeart/2005/8/layout/lProcess2"/>
    <dgm:cxn modelId="{82334277-FCBC-3742-91F7-22C13013B546}" type="presParOf" srcId="{A57163DA-0B6F-6E43-93B0-15E8B299639A}" destId="{91380DA6-3AE8-264A-9E89-5FC6A5184F19}" srcOrd="4" destOrd="0" presId="urn:microsoft.com/office/officeart/2005/8/layout/lProcess2"/>
    <dgm:cxn modelId="{1B7D0570-A4FF-7149-A1CE-C1CFEC041755}" type="presParOf" srcId="{2C0F719A-B089-B942-A2BE-F554E3CB8EED}" destId="{76DED7CA-65A6-A943-9589-533C7DCC2688}" srcOrd="1" destOrd="0" presId="urn:microsoft.com/office/officeart/2005/8/layout/lProcess2"/>
    <dgm:cxn modelId="{6669536A-2EED-1F43-80AC-4E05809C755F}" type="presParOf" srcId="{2C0F719A-B089-B942-A2BE-F554E3CB8EED}" destId="{A65FCACA-C01B-1F41-AAEF-AF20022B02E9}" srcOrd="2" destOrd="0" presId="urn:microsoft.com/office/officeart/2005/8/layout/lProcess2"/>
    <dgm:cxn modelId="{1BA4EC23-C898-6B4D-B315-696E0074160B}" type="presParOf" srcId="{A65FCACA-C01B-1F41-AAEF-AF20022B02E9}" destId="{65296D60-D6A0-2C45-B9F0-72945DC3A16B}" srcOrd="0" destOrd="0" presId="urn:microsoft.com/office/officeart/2005/8/layout/lProcess2"/>
    <dgm:cxn modelId="{B8512184-C7C2-8A45-A2AC-C52E5622ACA4}" type="presParOf" srcId="{A65FCACA-C01B-1F41-AAEF-AF20022B02E9}" destId="{9E967A61-3640-7C4F-8602-B65092364AAC}" srcOrd="1" destOrd="0" presId="urn:microsoft.com/office/officeart/2005/8/layout/lProcess2"/>
    <dgm:cxn modelId="{267FFF39-77D6-BE47-B037-606AD0848B6B}" type="presParOf" srcId="{A65FCACA-C01B-1F41-AAEF-AF20022B02E9}" destId="{ED002DEE-83FA-994E-8E5F-F130AA5A3770}" srcOrd="2" destOrd="0" presId="urn:microsoft.com/office/officeart/2005/8/layout/lProcess2"/>
    <dgm:cxn modelId="{33CE35BE-975D-0A47-BC32-E18A673C7C3B}" type="presParOf" srcId="{ED002DEE-83FA-994E-8E5F-F130AA5A3770}" destId="{05B633A2-718C-8C4C-B1D4-AFB45D37B4A6}" srcOrd="0" destOrd="0" presId="urn:microsoft.com/office/officeart/2005/8/layout/lProcess2"/>
    <dgm:cxn modelId="{E0859986-C019-7D4D-A39C-9C5D69B6C42B}" type="presParOf" srcId="{05B633A2-718C-8C4C-B1D4-AFB45D37B4A6}" destId="{4366DC95-044C-E942-8F2B-C21A7C803DE4}" srcOrd="0" destOrd="0" presId="urn:microsoft.com/office/officeart/2005/8/layout/lProcess2"/>
    <dgm:cxn modelId="{DFF6DA79-F401-7046-8BB7-487082BE5486}" type="presParOf" srcId="{05B633A2-718C-8C4C-B1D4-AFB45D37B4A6}" destId="{72BCC7C7-382E-384C-AF21-2C848C23336A}" srcOrd="1" destOrd="0" presId="urn:microsoft.com/office/officeart/2005/8/layout/lProcess2"/>
    <dgm:cxn modelId="{E8F2DB88-9174-4849-B1A2-818084699B55}" type="presParOf" srcId="{05B633A2-718C-8C4C-B1D4-AFB45D37B4A6}" destId="{94F06EA4-3726-AE43-AAD2-80E12A0B6178}" srcOrd="2" destOrd="0" presId="urn:microsoft.com/office/officeart/2005/8/layout/lProcess2"/>
    <dgm:cxn modelId="{11CBC388-1786-9643-A650-9D5D20CCB411}" type="presParOf" srcId="{2C0F719A-B089-B942-A2BE-F554E3CB8EED}" destId="{179C77B7-E38A-CE46-A30E-652A0F28E83A}" srcOrd="3" destOrd="0" presId="urn:microsoft.com/office/officeart/2005/8/layout/lProcess2"/>
    <dgm:cxn modelId="{0AD98ED4-746B-0A42-9DBB-2BEE8117DF56}" type="presParOf" srcId="{2C0F719A-B089-B942-A2BE-F554E3CB8EED}" destId="{D3B79A8E-142D-2348-9D0D-442CFA0CEF4C}" srcOrd="4" destOrd="0" presId="urn:microsoft.com/office/officeart/2005/8/layout/lProcess2"/>
    <dgm:cxn modelId="{2D83E767-3C61-1A4C-A485-D3A757B1C02F}" type="presParOf" srcId="{D3B79A8E-142D-2348-9D0D-442CFA0CEF4C}" destId="{722604B6-4F51-7D4D-A858-1D8A43EE7AD3}" srcOrd="0" destOrd="0" presId="urn:microsoft.com/office/officeart/2005/8/layout/lProcess2"/>
    <dgm:cxn modelId="{E2033147-DAD5-5E46-9AC0-7AAE4AA1ABF1}" type="presParOf" srcId="{D3B79A8E-142D-2348-9D0D-442CFA0CEF4C}" destId="{5C39E6B6-9FA1-774B-A59C-A3B148843E6D}" srcOrd="1" destOrd="0" presId="urn:microsoft.com/office/officeart/2005/8/layout/lProcess2"/>
    <dgm:cxn modelId="{76F2B6A9-FBA1-9545-A273-AC590FE8B44F}" type="presParOf" srcId="{D3B79A8E-142D-2348-9D0D-442CFA0CEF4C}" destId="{ACE1E388-070F-A74F-A380-87EF70DF13F4}" srcOrd="2" destOrd="0" presId="urn:microsoft.com/office/officeart/2005/8/layout/lProcess2"/>
    <dgm:cxn modelId="{C3EB9EF1-CC32-2647-A53C-E49BBF707D59}" type="presParOf" srcId="{ACE1E388-070F-A74F-A380-87EF70DF13F4}" destId="{87F68E95-0BC8-7845-A5E4-05B425BA1BCC}" srcOrd="0" destOrd="0" presId="urn:microsoft.com/office/officeart/2005/8/layout/lProcess2"/>
    <dgm:cxn modelId="{25C75E75-5323-284A-8C36-63A77065C3CA}" type="presParOf" srcId="{87F68E95-0BC8-7845-A5E4-05B425BA1BCC}" destId="{37D09099-3FD5-7146-B6CE-8F2283472C2B}" srcOrd="0" destOrd="0" presId="urn:microsoft.com/office/officeart/2005/8/layout/lProcess2"/>
    <dgm:cxn modelId="{F9C8E767-B490-404B-A63B-9BC0A57B4185}" type="presParOf" srcId="{87F68E95-0BC8-7845-A5E4-05B425BA1BCC}" destId="{5D54378A-77E6-2942-84AC-06BF4DD36035}" srcOrd="1" destOrd="0" presId="urn:microsoft.com/office/officeart/2005/8/layout/lProcess2"/>
    <dgm:cxn modelId="{888B6DB8-59D7-6A4A-B56F-89F97602F875}" type="presParOf" srcId="{87F68E95-0BC8-7845-A5E4-05B425BA1BCC}" destId="{871BA8B9-00D9-0145-B2EE-7A90FC0688C2}" srcOrd="2" destOrd="0" presId="urn:microsoft.com/office/officeart/2005/8/layout/lProcess2"/>
    <dgm:cxn modelId="{3C0B081C-D4FE-6F4E-8168-BFE4131B6F03}" type="presParOf" srcId="{87F68E95-0BC8-7845-A5E4-05B425BA1BCC}" destId="{45462DD0-F855-2F40-9BAB-BDD3230F89D8}" srcOrd="3" destOrd="0" presId="urn:microsoft.com/office/officeart/2005/8/layout/lProcess2"/>
    <dgm:cxn modelId="{67A20AA4-4CE5-8C4F-8F9A-B2A656600D61}" type="presParOf" srcId="{87F68E95-0BC8-7845-A5E4-05B425BA1BCC}" destId="{6BAC6B44-97E7-AD4B-9FCB-F8110E66EC7E}" srcOrd="4" destOrd="0" presId="urn:microsoft.com/office/officeart/2005/8/layout/lProcess2"/>
    <dgm:cxn modelId="{659FC2E6-F4BA-5F40-9896-300F1482C37F}" type="presParOf" srcId="{2C0F719A-B089-B942-A2BE-F554E3CB8EED}" destId="{EE39F036-6C50-6B4D-B0EE-84E1F44B941B}" srcOrd="5" destOrd="0" presId="urn:microsoft.com/office/officeart/2005/8/layout/lProcess2"/>
    <dgm:cxn modelId="{23E403AB-F5CD-4643-B76D-5951F4EA14D4}" type="presParOf" srcId="{2C0F719A-B089-B942-A2BE-F554E3CB8EED}" destId="{D3A45058-6856-CA40-8F48-6621A642C316}" srcOrd="6" destOrd="0" presId="urn:microsoft.com/office/officeart/2005/8/layout/lProcess2"/>
    <dgm:cxn modelId="{3C08C778-9B16-DB4F-B40F-9FEED11007AF}" type="presParOf" srcId="{D3A45058-6856-CA40-8F48-6621A642C316}" destId="{F9BF8575-8957-814D-865D-DEE06A696CC5}" srcOrd="0" destOrd="0" presId="urn:microsoft.com/office/officeart/2005/8/layout/lProcess2"/>
    <dgm:cxn modelId="{70E84C95-EA1C-B349-8778-1284343A8175}" type="presParOf" srcId="{D3A45058-6856-CA40-8F48-6621A642C316}" destId="{FAE349D1-29EF-A546-9A65-C83946E36528}" srcOrd="1" destOrd="0" presId="urn:microsoft.com/office/officeart/2005/8/layout/lProcess2"/>
    <dgm:cxn modelId="{014370A9-76FC-7A40-BD05-988430917CB7}" type="presParOf" srcId="{D3A45058-6856-CA40-8F48-6621A642C316}" destId="{FB1198A1-6A85-BF4D-94DC-D83B2D435FC0}" srcOrd="2" destOrd="0" presId="urn:microsoft.com/office/officeart/2005/8/layout/lProcess2"/>
    <dgm:cxn modelId="{8D86B8AA-C957-CE46-B6CB-F81D188095DD}" type="presParOf" srcId="{FB1198A1-6A85-BF4D-94DC-D83B2D435FC0}" destId="{68BFBA23-6B5E-9D4D-AE1A-2E3E27A7662C}" srcOrd="0" destOrd="0" presId="urn:microsoft.com/office/officeart/2005/8/layout/lProcess2"/>
    <dgm:cxn modelId="{89D5537C-F4B4-874D-8A24-C882506494F0}" type="presParOf" srcId="{68BFBA23-6B5E-9D4D-AE1A-2E3E27A7662C}" destId="{AE7D9B8E-8D85-8D49-A935-5CF2932C91B1}" srcOrd="0" destOrd="0" presId="urn:microsoft.com/office/officeart/2005/8/layout/lProcess2"/>
    <dgm:cxn modelId="{B25A8391-622B-C34B-8F6D-B46E1F6D012B}" type="presParOf" srcId="{2C0F719A-B089-B942-A2BE-F554E3CB8EED}" destId="{AD158A7C-9202-D343-8A99-4FC210A68F6C}" srcOrd="7" destOrd="0" presId="urn:microsoft.com/office/officeart/2005/8/layout/lProcess2"/>
    <dgm:cxn modelId="{762B21D7-5AB7-1740-B2A6-42A8B2481682}" type="presParOf" srcId="{2C0F719A-B089-B942-A2BE-F554E3CB8EED}" destId="{3D3142E6-3E00-2E46-92A6-3DB2009A9AB2}" srcOrd="8" destOrd="0" presId="urn:microsoft.com/office/officeart/2005/8/layout/lProcess2"/>
    <dgm:cxn modelId="{1C24AE06-FEC0-DA46-A7A9-5A484F24E7BE}" type="presParOf" srcId="{3D3142E6-3E00-2E46-92A6-3DB2009A9AB2}" destId="{17949608-3774-9F44-9DC8-BE3A9C60C2C0}" srcOrd="0" destOrd="0" presId="urn:microsoft.com/office/officeart/2005/8/layout/lProcess2"/>
    <dgm:cxn modelId="{05B7EEF8-BE91-CC49-B450-276ED884C29D}" type="presParOf" srcId="{3D3142E6-3E00-2E46-92A6-3DB2009A9AB2}" destId="{BE7F0801-647D-2142-856A-112205A9DF5C}" srcOrd="1" destOrd="0" presId="urn:microsoft.com/office/officeart/2005/8/layout/lProcess2"/>
    <dgm:cxn modelId="{7DBCC519-0467-5540-8824-6D54DDD6DACF}" type="presParOf" srcId="{3D3142E6-3E00-2E46-92A6-3DB2009A9AB2}" destId="{FF3E5FF5-5479-2D46-BB03-158DD4B2529A}" srcOrd="2" destOrd="0" presId="urn:microsoft.com/office/officeart/2005/8/layout/lProcess2"/>
    <dgm:cxn modelId="{363C0208-572C-EC46-818D-E54AD805A2CA}" type="presParOf" srcId="{FF3E5FF5-5479-2D46-BB03-158DD4B2529A}" destId="{5673DEB9-E2BF-2742-A85A-7867A47F7ECA}" srcOrd="0" destOrd="0" presId="urn:microsoft.com/office/officeart/2005/8/layout/lProcess2"/>
    <dgm:cxn modelId="{AB2B945E-9042-8E4E-ABEE-72A11C0353BE}" type="presParOf" srcId="{5673DEB9-E2BF-2742-A85A-7867A47F7ECA}" destId="{EB5670E2-D7E6-6F48-8FD5-2F9667DA483D}" srcOrd="0" destOrd="0" presId="urn:microsoft.com/office/officeart/2005/8/layout/lProcess2"/>
    <dgm:cxn modelId="{201F5C14-E886-F34E-BA2E-2F15485E5863}" type="presParOf" srcId="{2C0F719A-B089-B942-A2BE-F554E3CB8EED}" destId="{C7F96AB7-C0A0-0E4D-B402-494427D84A5C}" srcOrd="9" destOrd="0" presId="urn:microsoft.com/office/officeart/2005/8/layout/lProcess2"/>
    <dgm:cxn modelId="{1BD43118-79DE-1942-B2D1-46E133313115}" type="presParOf" srcId="{2C0F719A-B089-B942-A2BE-F554E3CB8EED}" destId="{4C59039D-E9BB-494C-BCF4-8B6E2FF6E89E}" srcOrd="10" destOrd="0" presId="urn:microsoft.com/office/officeart/2005/8/layout/lProcess2"/>
    <dgm:cxn modelId="{108DBCFC-7E19-F343-AC38-B24BD413BBCB}" type="presParOf" srcId="{4C59039D-E9BB-494C-BCF4-8B6E2FF6E89E}" destId="{5E3CE7FD-B772-E148-8096-9F3662202FCE}" srcOrd="0" destOrd="0" presId="urn:microsoft.com/office/officeart/2005/8/layout/lProcess2"/>
    <dgm:cxn modelId="{B473FE99-D703-5C44-9664-421518D43BD7}" type="presParOf" srcId="{4C59039D-E9BB-494C-BCF4-8B6E2FF6E89E}" destId="{AC2BC0BF-A6A0-4A48-9128-28D79247AC5F}" srcOrd="1" destOrd="0" presId="urn:microsoft.com/office/officeart/2005/8/layout/lProcess2"/>
    <dgm:cxn modelId="{B6B815BB-BA00-3542-B42F-DC5FB604DFE9}" type="presParOf" srcId="{4C59039D-E9BB-494C-BCF4-8B6E2FF6E89E}" destId="{C8F5CCA8-643A-7746-BBD3-B9092AA3B3CB}" srcOrd="2" destOrd="0" presId="urn:microsoft.com/office/officeart/2005/8/layout/lProcess2"/>
    <dgm:cxn modelId="{3B64A954-226F-DB4A-B989-5625E4ED58F0}" type="presParOf" srcId="{C8F5CCA8-643A-7746-BBD3-B9092AA3B3CB}" destId="{89E4234B-EFFA-C04E-85CA-990B384A2D54}" srcOrd="0" destOrd="0" presId="urn:microsoft.com/office/officeart/2005/8/layout/lProcess2"/>
    <dgm:cxn modelId="{D65CE5C5-EBD7-5545-A43D-360314812C8A}" type="presParOf" srcId="{89E4234B-EFFA-C04E-85CA-990B384A2D54}" destId="{E32C8026-68CD-114E-85D9-CFE581A085FE}" srcOrd="0" destOrd="0" presId="urn:microsoft.com/office/officeart/2005/8/layout/lProcess2"/>
    <dgm:cxn modelId="{6D2DAE93-D93A-6948-9573-23B4F5B4B86E}" type="presParOf" srcId="{89E4234B-EFFA-C04E-85CA-990B384A2D54}" destId="{C9A723DB-F4AA-4541-A8D5-0AC499E43551}" srcOrd="1" destOrd="0" presId="urn:microsoft.com/office/officeart/2005/8/layout/lProcess2"/>
    <dgm:cxn modelId="{BEBC418E-CDCC-4647-A8C6-0E16122E6040}" type="presParOf" srcId="{89E4234B-EFFA-C04E-85CA-990B384A2D54}" destId="{2AD2BB30-6E8F-EE46-85C5-99FB4E617735}" srcOrd="2" destOrd="0" presId="urn:microsoft.com/office/officeart/2005/8/layout/lProcess2"/>
    <dgm:cxn modelId="{AE714104-9D5E-4C41-83FD-9FAD93B58723}" type="presParOf" srcId="{89E4234B-EFFA-C04E-85CA-990B384A2D54}" destId="{8C4902BA-B2A8-7042-9C4A-D74AEEA0968D}" srcOrd="3" destOrd="0" presId="urn:microsoft.com/office/officeart/2005/8/layout/lProcess2"/>
    <dgm:cxn modelId="{02E526F9-FAB5-4A4B-9C78-1433C3CD6464}" type="presParOf" srcId="{89E4234B-EFFA-C04E-85CA-990B384A2D54}" destId="{E79B5E36-353D-AA4F-BB8E-FF515A8F17D7}" srcOrd="4" destOrd="0" presId="urn:microsoft.com/office/officeart/2005/8/layout/lProcess2"/>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6674C15-8916-B14D-BF06-18D5CB6DFFEB}" type="doc">
      <dgm:prSet loTypeId="urn:microsoft.com/office/officeart/2005/8/layout/hProcess3" loCatId="" qsTypeId="urn:microsoft.com/office/officeart/2005/8/quickstyle/simple1" qsCatId="simple" csTypeId="urn:microsoft.com/office/officeart/2005/8/colors/accent6_1" csCatId="accent6" phldr="1"/>
      <dgm:spPr/>
    </dgm:pt>
    <dgm:pt modelId="{470FE6E6-EB45-EC46-BB88-A5B236F48F14}">
      <dgm:prSet phldrT="[Text]"/>
      <dgm:spPr/>
      <dgm:t>
        <a:bodyPr/>
        <a:lstStyle/>
        <a:p>
          <a:r>
            <a:rPr lang="en-US"/>
            <a:t>Establish and assess</a:t>
          </a:r>
          <a:endParaRPr lang="en-US" dirty="0"/>
        </a:p>
      </dgm:t>
    </dgm:pt>
    <dgm:pt modelId="{A36AAB49-665D-D14D-BEEA-0E7B8676B566}" type="parTrans" cxnId="{0F10DCAC-E159-1344-B2C3-B6355AFCE210}">
      <dgm:prSet/>
      <dgm:spPr/>
      <dgm:t>
        <a:bodyPr/>
        <a:lstStyle/>
        <a:p>
          <a:endParaRPr lang="en-US"/>
        </a:p>
      </dgm:t>
    </dgm:pt>
    <dgm:pt modelId="{1EA9F9CA-2553-5B4A-8644-A3A206BE72BA}" type="sibTrans" cxnId="{0F10DCAC-E159-1344-B2C3-B6355AFCE210}">
      <dgm:prSet/>
      <dgm:spPr/>
      <dgm:t>
        <a:bodyPr/>
        <a:lstStyle/>
        <a:p>
          <a:endParaRPr lang="en-US"/>
        </a:p>
      </dgm:t>
    </dgm:pt>
    <dgm:pt modelId="{C54718AB-58E4-A546-9EAA-7367786C0802}">
      <dgm:prSet phldrT="[Text]" custT="1"/>
      <dgm:spPr/>
      <dgm:t>
        <a:bodyPr/>
        <a:lstStyle/>
        <a:p>
          <a:r>
            <a:rPr lang="en-US" sz="2900" dirty="0"/>
            <a:t>2 peer healthcare navigators x 1 year pilot </a:t>
          </a:r>
          <a:br>
            <a:rPr lang="en-US" sz="2900" dirty="0"/>
          </a:br>
          <a:r>
            <a:rPr lang="en-US" sz="2000" dirty="0"/>
            <a:t>(April 2021-April 2022)</a:t>
          </a:r>
        </a:p>
      </dgm:t>
    </dgm:pt>
    <dgm:pt modelId="{83D1550C-EB6D-A548-BC76-400A29100375}" type="parTrans" cxnId="{9A24C2FC-8948-1B4D-B02C-4977C86A7A69}">
      <dgm:prSet/>
      <dgm:spPr/>
      <dgm:t>
        <a:bodyPr/>
        <a:lstStyle/>
        <a:p>
          <a:endParaRPr lang="en-US"/>
        </a:p>
      </dgm:t>
    </dgm:pt>
    <dgm:pt modelId="{28025C0C-2D39-7E45-939F-F43F0C1B6B1C}" type="sibTrans" cxnId="{9A24C2FC-8948-1B4D-B02C-4977C86A7A69}">
      <dgm:prSet/>
      <dgm:spPr/>
      <dgm:t>
        <a:bodyPr/>
        <a:lstStyle/>
        <a:p>
          <a:endParaRPr lang="en-US"/>
        </a:p>
      </dgm:t>
    </dgm:pt>
    <dgm:pt modelId="{0D004D84-7004-DC45-AC06-8AD31F8EB1F8}">
      <dgm:prSet phldrT="[Text]"/>
      <dgm:spPr/>
      <dgm:t>
        <a:bodyPr/>
        <a:lstStyle/>
        <a:p>
          <a:r>
            <a:rPr lang="en-US" dirty="0"/>
            <a:t>1 in Saskatoon @ </a:t>
          </a:r>
          <a:r>
            <a:rPr lang="en-US" dirty="0" err="1"/>
            <a:t>OUTSaskatoon</a:t>
          </a:r>
          <a:r>
            <a:rPr lang="en-US" dirty="0"/>
            <a:t>, 1 in Regina @ UR Pride</a:t>
          </a:r>
        </a:p>
      </dgm:t>
    </dgm:pt>
    <dgm:pt modelId="{8180B966-21B2-FE47-8135-5EAC5C363C14}" type="parTrans" cxnId="{C260763D-7741-564A-949C-24F72D13CC6B}">
      <dgm:prSet/>
      <dgm:spPr/>
      <dgm:t>
        <a:bodyPr/>
        <a:lstStyle/>
        <a:p>
          <a:endParaRPr lang="en-US"/>
        </a:p>
      </dgm:t>
    </dgm:pt>
    <dgm:pt modelId="{E378E186-B493-324A-84DF-58D93061D0E6}" type="sibTrans" cxnId="{C260763D-7741-564A-949C-24F72D13CC6B}">
      <dgm:prSet/>
      <dgm:spPr/>
      <dgm:t>
        <a:bodyPr/>
        <a:lstStyle/>
        <a:p>
          <a:endParaRPr lang="en-US"/>
        </a:p>
      </dgm:t>
    </dgm:pt>
    <dgm:pt modelId="{B5837526-1627-134E-8A0B-5C7A20952EC9}" type="pres">
      <dgm:prSet presAssocID="{36674C15-8916-B14D-BF06-18D5CB6DFFEB}" presName="Name0" presStyleCnt="0">
        <dgm:presLayoutVars>
          <dgm:dir/>
          <dgm:animLvl val="lvl"/>
          <dgm:resizeHandles val="exact"/>
        </dgm:presLayoutVars>
      </dgm:prSet>
      <dgm:spPr/>
    </dgm:pt>
    <dgm:pt modelId="{A240764F-5234-2A48-B1BA-63F898530510}" type="pres">
      <dgm:prSet presAssocID="{36674C15-8916-B14D-BF06-18D5CB6DFFEB}" presName="dummy" presStyleCnt="0"/>
      <dgm:spPr/>
    </dgm:pt>
    <dgm:pt modelId="{AF7C5B14-F037-E54B-90A6-EDC000CEDC99}" type="pres">
      <dgm:prSet presAssocID="{36674C15-8916-B14D-BF06-18D5CB6DFFEB}" presName="linH" presStyleCnt="0"/>
      <dgm:spPr/>
    </dgm:pt>
    <dgm:pt modelId="{E63932ED-E8EB-0E42-BBF1-201C9A4FE045}" type="pres">
      <dgm:prSet presAssocID="{36674C15-8916-B14D-BF06-18D5CB6DFFEB}" presName="padding1" presStyleCnt="0"/>
      <dgm:spPr/>
    </dgm:pt>
    <dgm:pt modelId="{C670625F-1523-7D49-95FF-31B94BCB1E76}" type="pres">
      <dgm:prSet presAssocID="{470FE6E6-EB45-EC46-BB88-A5B236F48F14}" presName="linV" presStyleCnt="0"/>
      <dgm:spPr/>
    </dgm:pt>
    <dgm:pt modelId="{13C0BB3E-1F24-E049-BB1F-91624B2AD06A}" type="pres">
      <dgm:prSet presAssocID="{470FE6E6-EB45-EC46-BB88-A5B236F48F14}" presName="spVertical1" presStyleCnt="0"/>
      <dgm:spPr/>
    </dgm:pt>
    <dgm:pt modelId="{5F44FBB6-7F68-1347-8B76-CB3EB548A067}" type="pres">
      <dgm:prSet presAssocID="{470FE6E6-EB45-EC46-BB88-A5B236F48F14}" presName="parTx" presStyleLbl="revTx" presStyleIdx="0" presStyleCnt="3">
        <dgm:presLayoutVars>
          <dgm:chMax val="0"/>
          <dgm:chPref val="0"/>
          <dgm:bulletEnabled val="1"/>
        </dgm:presLayoutVars>
      </dgm:prSet>
      <dgm:spPr/>
    </dgm:pt>
    <dgm:pt modelId="{AF24AACD-AF84-EE43-B224-916690387464}" type="pres">
      <dgm:prSet presAssocID="{470FE6E6-EB45-EC46-BB88-A5B236F48F14}" presName="spVertical2" presStyleCnt="0"/>
      <dgm:spPr/>
    </dgm:pt>
    <dgm:pt modelId="{A4C8B475-3717-664B-A4F8-32F412D8B1E6}" type="pres">
      <dgm:prSet presAssocID="{470FE6E6-EB45-EC46-BB88-A5B236F48F14}" presName="spVertical3" presStyleCnt="0"/>
      <dgm:spPr/>
    </dgm:pt>
    <dgm:pt modelId="{6B1F1387-D599-8047-85AB-99A24D38ED3F}" type="pres">
      <dgm:prSet presAssocID="{1EA9F9CA-2553-5B4A-8644-A3A206BE72BA}" presName="space" presStyleCnt="0"/>
      <dgm:spPr/>
    </dgm:pt>
    <dgm:pt modelId="{2A0F7C55-D1C7-E24D-A079-5DD326A1030F}" type="pres">
      <dgm:prSet presAssocID="{C54718AB-58E4-A546-9EAA-7367786C0802}" presName="linV" presStyleCnt="0"/>
      <dgm:spPr/>
    </dgm:pt>
    <dgm:pt modelId="{4A649D1E-A27D-8048-B607-CE90BF5E056B}" type="pres">
      <dgm:prSet presAssocID="{C54718AB-58E4-A546-9EAA-7367786C0802}" presName="spVertical1" presStyleCnt="0"/>
      <dgm:spPr/>
    </dgm:pt>
    <dgm:pt modelId="{F1FD0A2B-6445-9641-9118-DD94A3672119}" type="pres">
      <dgm:prSet presAssocID="{C54718AB-58E4-A546-9EAA-7367786C0802}" presName="parTx" presStyleLbl="revTx" presStyleIdx="1" presStyleCnt="3">
        <dgm:presLayoutVars>
          <dgm:chMax val="0"/>
          <dgm:chPref val="0"/>
          <dgm:bulletEnabled val="1"/>
        </dgm:presLayoutVars>
      </dgm:prSet>
      <dgm:spPr/>
    </dgm:pt>
    <dgm:pt modelId="{3EE5D451-6564-954E-8D62-C458803D595E}" type="pres">
      <dgm:prSet presAssocID="{C54718AB-58E4-A546-9EAA-7367786C0802}" presName="spVertical2" presStyleCnt="0"/>
      <dgm:spPr/>
    </dgm:pt>
    <dgm:pt modelId="{40E2820E-6BAA-B344-AF1B-A3BA12495432}" type="pres">
      <dgm:prSet presAssocID="{C54718AB-58E4-A546-9EAA-7367786C0802}" presName="spVertical3" presStyleCnt="0"/>
      <dgm:spPr/>
    </dgm:pt>
    <dgm:pt modelId="{EA35EA21-B9A0-FC49-9E86-90C3412934C2}" type="pres">
      <dgm:prSet presAssocID="{28025C0C-2D39-7E45-939F-F43F0C1B6B1C}" presName="space" presStyleCnt="0"/>
      <dgm:spPr/>
    </dgm:pt>
    <dgm:pt modelId="{F09E30EC-95E8-F64E-85BB-F76F639ADE37}" type="pres">
      <dgm:prSet presAssocID="{0D004D84-7004-DC45-AC06-8AD31F8EB1F8}" presName="linV" presStyleCnt="0"/>
      <dgm:spPr/>
    </dgm:pt>
    <dgm:pt modelId="{B3A45772-A0FE-DF41-A99C-A5D30A4E4DBC}" type="pres">
      <dgm:prSet presAssocID="{0D004D84-7004-DC45-AC06-8AD31F8EB1F8}" presName="spVertical1" presStyleCnt="0"/>
      <dgm:spPr/>
    </dgm:pt>
    <dgm:pt modelId="{03D07E3C-E06C-BC4B-9DEF-F7D80861073D}" type="pres">
      <dgm:prSet presAssocID="{0D004D84-7004-DC45-AC06-8AD31F8EB1F8}" presName="parTx" presStyleLbl="revTx" presStyleIdx="2" presStyleCnt="3">
        <dgm:presLayoutVars>
          <dgm:chMax val="0"/>
          <dgm:chPref val="0"/>
          <dgm:bulletEnabled val="1"/>
        </dgm:presLayoutVars>
      </dgm:prSet>
      <dgm:spPr/>
    </dgm:pt>
    <dgm:pt modelId="{F454009F-77B0-7F4C-8062-1084D4F714AA}" type="pres">
      <dgm:prSet presAssocID="{0D004D84-7004-DC45-AC06-8AD31F8EB1F8}" presName="spVertical2" presStyleCnt="0"/>
      <dgm:spPr/>
    </dgm:pt>
    <dgm:pt modelId="{12DF7542-BAEB-E84B-9CFC-FB539E2662E0}" type="pres">
      <dgm:prSet presAssocID="{0D004D84-7004-DC45-AC06-8AD31F8EB1F8}" presName="spVertical3" presStyleCnt="0"/>
      <dgm:spPr/>
    </dgm:pt>
    <dgm:pt modelId="{7D365C3D-F33F-5542-9A27-29220860481D}" type="pres">
      <dgm:prSet presAssocID="{36674C15-8916-B14D-BF06-18D5CB6DFFEB}" presName="padding2" presStyleCnt="0"/>
      <dgm:spPr/>
    </dgm:pt>
    <dgm:pt modelId="{D9E4E532-18F0-1C44-A502-1764ECFD8215}" type="pres">
      <dgm:prSet presAssocID="{36674C15-8916-B14D-BF06-18D5CB6DFFEB}" presName="negArrow" presStyleCnt="0"/>
      <dgm:spPr/>
    </dgm:pt>
    <dgm:pt modelId="{C2631DBD-2ECF-B648-9467-647E33302CE4}" type="pres">
      <dgm:prSet presAssocID="{36674C15-8916-B14D-BF06-18D5CB6DFFEB}" presName="backgroundArrow" presStyleLbl="node1" presStyleIdx="0" presStyleCnt="1"/>
      <dgm:spPr/>
    </dgm:pt>
  </dgm:ptLst>
  <dgm:cxnLst>
    <dgm:cxn modelId="{E27BB321-C465-6B40-9D38-4B5717E792B1}" type="presOf" srcId="{36674C15-8916-B14D-BF06-18D5CB6DFFEB}" destId="{B5837526-1627-134E-8A0B-5C7A20952EC9}" srcOrd="0" destOrd="0" presId="urn:microsoft.com/office/officeart/2005/8/layout/hProcess3"/>
    <dgm:cxn modelId="{290BD338-D4A9-E14E-8023-10D5F0E34FE2}" type="presOf" srcId="{C54718AB-58E4-A546-9EAA-7367786C0802}" destId="{F1FD0A2B-6445-9641-9118-DD94A3672119}" srcOrd="0" destOrd="0" presId="urn:microsoft.com/office/officeart/2005/8/layout/hProcess3"/>
    <dgm:cxn modelId="{C260763D-7741-564A-949C-24F72D13CC6B}" srcId="{36674C15-8916-B14D-BF06-18D5CB6DFFEB}" destId="{0D004D84-7004-DC45-AC06-8AD31F8EB1F8}" srcOrd="2" destOrd="0" parTransId="{8180B966-21B2-FE47-8135-5EAC5C363C14}" sibTransId="{E378E186-B493-324A-84DF-58D93061D0E6}"/>
    <dgm:cxn modelId="{AD27F181-3406-DA45-9422-968A5C76B301}" type="presOf" srcId="{470FE6E6-EB45-EC46-BB88-A5B236F48F14}" destId="{5F44FBB6-7F68-1347-8B76-CB3EB548A067}" srcOrd="0" destOrd="0" presId="urn:microsoft.com/office/officeart/2005/8/layout/hProcess3"/>
    <dgm:cxn modelId="{0F10DCAC-E159-1344-B2C3-B6355AFCE210}" srcId="{36674C15-8916-B14D-BF06-18D5CB6DFFEB}" destId="{470FE6E6-EB45-EC46-BB88-A5B236F48F14}" srcOrd="0" destOrd="0" parTransId="{A36AAB49-665D-D14D-BEEA-0E7B8676B566}" sibTransId="{1EA9F9CA-2553-5B4A-8644-A3A206BE72BA}"/>
    <dgm:cxn modelId="{55266BEE-70DB-8847-B905-FAFB7F3E30EE}" type="presOf" srcId="{0D004D84-7004-DC45-AC06-8AD31F8EB1F8}" destId="{03D07E3C-E06C-BC4B-9DEF-F7D80861073D}" srcOrd="0" destOrd="0" presId="urn:microsoft.com/office/officeart/2005/8/layout/hProcess3"/>
    <dgm:cxn modelId="{9A24C2FC-8948-1B4D-B02C-4977C86A7A69}" srcId="{36674C15-8916-B14D-BF06-18D5CB6DFFEB}" destId="{C54718AB-58E4-A546-9EAA-7367786C0802}" srcOrd="1" destOrd="0" parTransId="{83D1550C-EB6D-A548-BC76-400A29100375}" sibTransId="{28025C0C-2D39-7E45-939F-F43F0C1B6B1C}"/>
    <dgm:cxn modelId="{9F4BB7ED-B59E-5E4B-8398-4BFE1964DAE2}" type="presParOf" srcId="{B5837526-1627-134E-8A0B-5C7A20952EC9}" destId="{A240764F-5234-2A48-B1BA-63F898530510}" srcOrd="0" destOrd="0" presId="urn:microsoft.com/office/officeart/2005/8/layout/hProcess3"/>
    <dgm:cxn modelId="{3925D9CA-7DAF-E442-A211-CE7BDF6313B4}" type="presParOf" srcId="{B5837526-1627-134E-8A0B-5C7A20952EC9}" destId="{AF7C5B14-F037-E54B-90A6-EDC000CEDC99}" srcOrd="1" destOrd="0" presId="urn:microsoft.com/office/officeart/2005/8/layout/hProcess3"/>
    <dgm:cxn modelId="{AE48719D-43E2-E643-B200-69C8D076622F}" type="presParOf" srcId="{AF7C5B14-F037-E54B-90A6-EDC000CEDC99}" destId="{E63932ED-E8EB-0E42-BBF1-201C9A4FE045}" srcOrd="0" destOrd="0" presId="urn:microsoft.com/office/officeart/2005/8/layout/hProcess3"/>
    <dgm:cxn modelId="{8B8C8314-A66B-6243-9C16-713A279EDA1A}" type="presParOf" srcId="{AF7C5B14-F037-E54B-90A6-EDC000CEDC99}" destId="{C670625F-1523-7D49-95FF-31B94BCB1E76}" srcOrd="1" destOrd="0" presId="urn:microsoft.com/office/officeart/2005/8/layout/hProcess3"/>
    <dgm:cxn modelId="{5243E9A4-CD6D-8F4E-8610-E1B8BE961E66}" type="presParOf" srcId="{C670625F-1523-7D49-95FF-31B94BCB1E76}" destId="{13C0BB3E-1F24-E049-BB1F-91624B2AD06A}" srcOrd="0" destOrd="0" presId="urn:microsoft.com/office/officeart/2005/8/layout/hProcess3"/>
    <dgm:cxn modelId="{0B88E447-7144-464D-9481-588130870ED8}" type="presParOf" srcId="{C670625F-1523-7D49-95FF-31B94BCB1E76}" destId="{5F44FBB6-7F68-1347-8B76-CB3EB548A067}" srcOrd="1" destOrd="0" presId="urn:microsoft.com/office/officeart/2005/8/layout/hProcess3"/>
    <dgm:cxn modelId="{6AE260BA-CBA1-2040-AA07-40DE036B64AE}" type="presParOf" srcId="{C670625F-1523-7D49-95FF-31B94BCB1E76}" destId="{AF24AACD-AF84-EE43-B224-916690387464}" srcOrd="2" destOrd="0" presId="urn:microsoft.com/office/officeart/2005/8/layout/hProcess3"/>
    <dgm:cxn modelId="{992439B6-E0BD-974D-870C-46C9C689C731}" type="presParOf" srcId="{C670625F-1523-7D49-95FF-31B94BCB1E76}" destId="{A4C8B475-3717-664B-A4F8-32F412D8B1E6}" srcOrd="3" destOrd="0" presId="urn:microsoft.com/office/officeart/2005/8/layout/hProcess3"/>
    <dgm:cxn modelId="{804789D7-A1E4-4E48-B24F-BE1DE952033F}" type="presParOf" srcId="{AF7C5B14-F037-E54B-90A6-EDC000CEDC99}" destId="{6B1F1387-D599-8047-85AB-99A24D38ED3F}" srcOrd="2" destOrd="0" presId="urn:microsoft.com/office/officeart/2005/8/layout/hProcess3"/>
    <dgm:cxn modelId="{F9ACA192-41F5-244A-8BD3-A93E0D15DDAE}" type="presParOf" srcId="{AF7C5B14-F037-E54B-90A6-EDC000CEDC99}" destId="{2A0F7C55-D1C7-E24D-A079-5DD326A1030F}" srcOrd="3" destOrd="0" presId="urn:microsoft.com/office/officeart/2005/8/layout/hProcess3"/>
    <dgm:cxn modelId="{419308E2-DCCF-C542-85EE-BD5A568C15DF}" type="presParOf" srcId="{2A0F7C55-D1C7-E24D-A079-5DD326A1030F}" destId="{4A649D1E-A27D-8048-B607-CE90BF5E056B}" srcOrd="0" destOrd="0" presId="urn:microsoft.com/office/officeart/2005/8/layout/hProcess3"/>
    <dgm:cxn modelId="{5F5A2704-6183-9B4C-8643-3E5F18F0AED8}" type="presParOf" srcId="{2A0F7C55-D1C7-E24D-A079-5DD326A1030F}" destId="{F1FD0A2B-6445-9641-9118-DD94A3672119}" srcOrd="1" destOrd="0" presId="urn:microsoft.com/office/officeart/2005/8/layout/hProcess3"/>
    <dgm:cxn modelId="{C9B6A312-27ED-604B-AD08-26AC8E1BF0F2}" type="presParOf" srcId="{2A0F7C55-D1C7-E24D-A079-5DD326A1030F}" destId="{3EE5D451-6564-954E-8D62-C458803D595E}" srcOrd="2" destOrd="0" presId="urn:microsoft.com/office/officeart/2005/8/layout/hProcess3"/>
    <dgm:cxn modelId="{98E283A8-78A6-9041-8B95-84FFA9ED5D9D}" type="presParOf" srcId="{2A0F7C55-D1C7-E24D-A079-5DD326A1030F}" destId="{40E2820E-6BAA-B344-AF1B-A3BA12495432}" srcOrd="3" destOrd="0" presId="urn:microsoft.com/office/officeart/2005/8/layout/hProcess3"/>
    <dgm:cxn modelId="{87F80846-6820-0943-986A-0639BE2ECCD5}" type="presParOf" srcId="{AF7C5B14-F037-E54B-90A6-EDC000CEDC99}" destId="{EA35EA21-B9A0-FC49-9E86-90C3412934C2}" srcOrd="4" destOrd="0" presId="urn:microsoft.com/office/officeart/2005/8/layout/hProcess3"/>
    <dgm:cxn modelId="{99FC3775-34BF-F148-BEB2-13401B54ABCF}" type="presParOf" srcId="{AF7C5B14-F037-E54B-90A6-EDC000CEDC99}" destId="{F09E30EC-95E8-F64E-85BB-F76F639ADE37}" srcOrd="5" destOrd="0" presId="urn:microsoft.com/office/officeart/2005/8/layout/hProcess3"/>
    <dgm:cxn modelId="{DF027ED6-DE1E-3E4C-9388-E5D4DD9B36AE}" type="presParOf" srcId="{F09E30EC-95E8-F64E-85BB-F76F639ADE37}" destId="{B3A45772-A0FE-DF41-A99C-A5D30A4E4DBC}" srcOrd="0" destOrd="0" presId="urn:microsoft.com/office/officeart/2005/8/layout/hProcess3"/>
    <dgm:cxn modelId="{874AEF55-8EA3-4344-8D81-358316DF325D}" type="presParOf" srcId="{F09E30EC-95E8-F64E-85BB-F76F639ADE37}" destId="{03D07E3C-E06C-BC4B-9DEF-F7D80861073D}" srcOrd="1" destOrd="0" presId="urn:microsoft.com/office/officeart/2005/8/layout/hProcess3"/>
    <dgm:cxn modelId="{C0A295D0-3250-9344-A797-DA9152E3164F}" type="presParOf" srcId="{F09E30EC-95E8-F64E-85BB-F76F639ADE37}" destId="{F454009F-77B0-7F4C-8062-1084D4F714AA}" srcOrd="2" destOrd="0" presId="urn:microsoft.com/office/officeart/2005/8/layout/hProcess3"/>
    <dgm:cxn modelId="{7F06D2A2-74BD-0B45-8B99-8F4BCBBE2D59}" type="presParOf" srcId="{F09E30EC-95E8-F64E-85BB-F76F639ADE37}" destId="{12DF7542-BAEB-E84B-9CFC-FB539E2662E0}" srcOrd="3" destOrd="0" presId="urn:microsoft.com/office/officeart/2005/8/layout/hProcess3"/>
    <dgm:cxn modelId="{1E4B087B-37FF-8E4D-9081-03D5D4303589}" type="presParOf" srcId="{AF7C5B14-F037-E54B-90A6-EDC000CEDC99}" destId="{7D365C3D-F33F-5542-9A27-29220860481D}" srcOrd="6" destOrd="0" presId="urn:microsoft.com/office/officeart/2005/8/layout/hProcess3"/>
    <dgm:cxn modelId="{905A71B3-57CC-F64C-AB89-159BE11089FC}" type="presParOf" srcId="{AF7C5B14-F037-E54B-90A6-EDC000CEDC99}" destId="{D9E4E532-18F0-1C44-A502-1764ECFD8215}" srcOrd="7" destOrd="0" presId="urn:microsoft.com/office/officeart/2005/8/layout/hProcess3"/>
    <dgm:cxn modelId="{3D792CD5-7181-6D4E-9C6C-BAEA5363A950}" type="presParOf" srcId="{AF7C5B14-F037-E54B-90A6-EDC000CEDC99}" destId="{C2631DBD-2ECF-B648-9467-647E33302CE4}" srcOrd="8" destOrd="0" presId="urn:microsoft.com/office/officeart/2005/8/layout/hProcess3"/>
  </dgm:cxnLst>
  <dgm:bg/>
  <dgm:whole/>
  <dgm:extLst>
    <a:ext uri="http://schemas.microsoft.com/office/drawing/2008/diagram">
      <dsp:dataModelExt xmlns:dsp="http://schemas.microsoft.com/office/drawing/2008/diagram" relId="rId24"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F7F1F4F-EB77-7746-829B-F7D441E11F64}" type="doc">
      <dgm:prSet loTypeId="urn:microsoft.com/office/officeart/2005/8/layout/cycle4" loCatId="" qsTypeId="urn:microsoft.com/office/officeart/2005/8/quickstyle/simple1" qsCatId="simple" csTypeId="urn:microsoft.com/office/officeart/2005/8/colors/colorful1" csCatId="colorful" phldr="1"/>
      <dgm:spPr/>
      <dgm:t>
        <a:bodyPr/>
        <a:lstStyle/>
        <a:p>
          <a:endParaRPr lang="en-US"/>
        </a:p>
      </dgm:t>
    </dgm:pt>
    <dgm:pt modelId="{045C8AE4-C2E1-CD49-8675-96DA56B408EC}">
      <dgm:prSet custT="1"/>
      <dgm:spPr/>
      <dgm:t>
        <a:bodyPr/>
        <a:lstStyle/>
        <a:p>
          <a:pPr>
            <a:buFont typeface="Symbol" pitchFamily="2" charset="2"/>
            <a:buChar char=""/>
          </a:pPr>
          <a:r>
            <a:rPr lang="en-CA" sz="2800" dirty="0"/>
            <a:t>People who are TGD</a:t>
          </a:r>
        </a:p>
      </dgm:t>
    </dgm:pt>
    <dgm:pt modelId="{867D51A3-4ECD-9C4D-81CC-DCF69B5FC29F}" type="parTrans" cxnId="{18B7965E-830D-8F41-A9E7-B2431EFA1B00}">
      <dgm:prSet/>
      <dgm:spPr/>
      <dgm:t>
        <a:bodyPr/>
        <a:lstStyle/>
        <a:p>
          <a:endParaRPr lang="en-US"/>
        </a:p>
      </dgm:t>
    </dgm:pt>
    <dgm:pt modelId="{179C92D5-B1DA-4E4E-869D-6FE95277F41A}" type="sibTrans" cxnId="{18B7965E-830D-8F41-A9E7-B2431EFA1B00}">
      <dgm:prSet/>
      <dgm:spPr/>
      <dgm:t>
        <a:bodyPr/>
        <a:lstStyle/>
        <a:p>
          <a:endParaRPr lang="en-US"/>
        </a:p>
      </dgm:t>
    </dgm:pt>
    <dgm:pt modelId="{D902393A-6184-1B4F-B051-DD16F992F097}">
      <dgm:prSet custT="1"/>
      <dgm:spPr/>
      <dgm:t>
        <a:bodyPr/>
        <a:lstStyle/>
        <a:p>
          <a:pPr>
            <a:buFont typeface="Courier New" panose="02070309020205020404" pitchFamily="49" charset="0"/>
            <a:buChar char="o"/>
          </a:pPr>
          <a:r>
            <a:rPr lang="en-CA" sz="2000" dirty="0"/>
            <a:t>Ongoing consultation + knowledge translation event with Saskatchewan Trans Health Coalition</a:t>
          </a:r>
        </a:p>
      </dgm:t>
    </dgm:pt>
    <dgm:pt modelId="{15559FC8-AE6F-E04E-88C7-7DC2312575E5}" type="parTrans" cxnId="{ADAC3C32-752D-254C-9B04-BABA02958384}">
      <dgm:prSet/>
      <dgm:spPr/>
      <dgm:t>
        <a:bodyPr/>
        <a:lstStyle/>
        <a:p>
          <a:endParaRPr lang="en-US"/>
        </a:p>
      </dgm:t>
    </dgm:pt>
    <dgm:pt modelId="{CD1747E2-669C-DC4D-8CFE-D5B07B4D211E}" type="sibTrans" cxnId="{ADAC3C32-752D-254C-9B04-BABA02958384}">
      <dgm:prSet/>
      <dgm:spPr/>
      <dgm:t>
        <a:bodyPr/>
        <a:lstStyle/>
        <a:p>
          <a:endParaRPr lang="en-US"/>
        </a:p>
      </dgm:t>
    </dgm:pt>
    <dgm:pt modelId="{6B28F12C-F85A-C944-9FB4-4F8C3B2BD621}">
      <dgm:prSet custT="1"/>
      <dgm:spPr/>
      <dgm:t>
        <a:bodyPr/>
        <a:lstStyle/>
        <a:p>
          <a:pPr>
            <a:buFont typeface="Courier New" panose="02070309020205020404" pitchFamily="49" charset="0"/>
            <a:buChar char="o"/>
          </a:pPr>
          <a:r>
            <a:rPr lang="en-CA" sz="2000" dirty="0"/>
            <a:t>Pride events</a:t>
          </a:r>
        </a:p>
      </dgm:t>
    </dgm:pt>
    <dgm:pt modelId="{CA3BDFDE-8D68-2448-90B9-AFE643434015}" type="parTrans" cxnId="{4BE107C0-5D67-8748-A425-D82B8D4A25F9}">
      <dgm:prSet/>
      <dgm:spPr/>
      <dgm:t>
        <a:bodyPr/>
        <a:lstStyle/>
        <a:p>
          <a:endParaRPr lang="en-US"/>
        </a:p>
      </dgm:t>
    </dgm:pt>
    <dgm:pt modelId="{C22C29DD-D3B1-C54B-9DF7-44BBF85452AC}" type="sibTrans" cxnId="{4BE107C0-5D67-8748-A425-D82B8D4A25F9}">
      <dgm:prSet/>
      <dgm:spPr/>
      <dgm:t>
        <a:bodyPr/>
        <a:lstStyle/>
        <a:p>
          <a:endParaRPr lang="en-US"/>
        </a:p>
      </dgm:t>
    </dgm:pt>
    <dgm:pt modelId="{440287BF-8D05-144D-BA25-6AFBDAD2F14E}">
      <dgm:prSet custT="1"/>
      <dgm:spPr/>
      <dgm:t>
        <a:bodyPr/>
        <a:lstStyle/>
        <a:p>
          <a:pPr>
            <a:buFont typeface="Courier New" panose="02070309020205020404" pitchFamily="49" charset="0"/>
            <a:buChar char="o"/>
          </a:pPr>
          <a:r>
            <a:rPr lang="en-CA" sz="2000" dirty="0"/>
            <a:t>Community partner events</a:t>
          </a:r>
        </a:p>
      </dgm:t>
    </dgm:pt>
    <dgm:pt modelId="{9579F053-8D78-0B4B-B60D-98BB3B6792E9}" type="parTrans" cxnId="{4CBFFF0D-2055-6E4F-903E-FCF22896C740}">
      <dgm:prSet/>
      <dgm:spPr/>
      <dgm:t>
        <a:bodyPr/>
        <a:lstStyle/>
        <a:p>
          <a:endParaRPr lang="en-US"/>
        </a:p>
      </dgm:t>
    </dgm:pt>
    <dgm:pt modelId="{537A14FA-4E6E-DF40-A8FB-073EFCFB7A59}" type="sibTrans" cxnId="{4CBFFF0D-2055-6E4F-903E-FCF22896C740}">
      <dgm:prSet/>
      <dgm:spPr/>
      <dgm:t>
        <a:bodyPr/>
        <a:lstStyle/>
        <a:p>
          <a:endParaRPr lang="en-US"/>
        </a:p>
      </dgm:t>
    </dgm:pt>
    <dgm:pt modelId="{F8A9312B-6488-C747-B5DD-2A470524E8D2}">
      <dgm:prSet custT="1"/>
      <dgm:spPr/>
      <dgm:t>
        <a:bodyPr/>
        <a:lstStyle/>
        <a:p>
          <a:pPr>
            <a:buFont typeface="Symbol" pitchFamily="2" charset="2"/>
            <a:buNone/>
          </a:pPr>
          <a:r>
            <a:rPr lang="en-CA" sz="2800" dirty="0"/>
            <a:t>General public</a:t>
          </a:r>
        </a:p>
      </dgm:t>
    </dgm:pt>
    <dgm:pt modelId="{70B122C2-B636-3240-8EA8-576B18FF6FBE}" type="parTrans" cxnId="{17073455-C66E-A94C-91AB-6DA517548872}">
      <dgm:prSet/>
      <dgm:spPr/>
      <dgm:t>
        <a:bodyPr/>
        <a:lstStyle/>
        <a:p>
          <a:endParaRPr lang="en-US"/>
        </a:p>
      </dgm:t>
    </dgm:pt>
    <dgm:pt modelId="{9C4596BE-F13C-6C4C-8268-2D489DC3E43D}" type="sibTrans" cxnId="{17073455-C66E-A94C-91AB-6DA517548872}">
      <dgm:prSet/>
      <dgm:spPr/>
      <dgm:t>
        <a:bodyPr/>
        <a:lstStyle/>
        <a:p>
          <a:endParaRPr lang="en-US"/>
        </a:p>
      </dgm:t>
    </dgm:pt>
    <dgm:pt modelId="{FACA17F9-A412-2A4B-90EE-C66F91B70C0D}">
      <dgm:prSet custT="1"/>
      <dgm:spPr/>
      <dgm:t>
        <a:bodyPr/>
        <a:lstStyle/>
        <a:p>
          <a:pPr>
            <a:buFont typeface="Courier New" panose="02070309020205020404" pitchFamily="49" charset="0"/>
            <a:buChar char="o"/>
          </a:pPr>
          <a:r>
            <a:rPr lang="en-CA" sz="2000" dirty="0"/>
            <a:t>Lay summaries + infographics on study website</a:t>
          </a:r>
        </a:p>
      </dgm:t>
    </dgm:pt>
    <dgm:pt modelId="{B6BDDB81-95E4-F54B-B8C6-6D56CAB27A96}" type="parTrans" cxnId="{E4901E54-A986-6C49-98B3-A446AE60AA72}">
      <dgm:prSet/>
      <dgm:spPr/>
      <dgm:t>
        <a:bodyPr/>
        <a:lstStyle/>
        <a:p>
          <a:endParaRPr lang="en-US"/>
        </a:p>
      </dgm:t>
    </dgm:pt>
    <dgm:pt modelId="{61BBBE08-C839-BD4E-98D4-FA1EE498CBF6}" type="sibTrans" cxnId="{E4901E54-A986-6C49-98B3-A446AE60AA72}">
      <dgm:prSet/>
      <dgm:spPr/>
      <dgm:t>
        <a:bodyPr/>
        <a:lstStyle/>
        <a:p>
          <a:endParaRPr lang="en-US"/>
        </a:p>
      </dgm:t>
    </dgm:pt>
    <dgm:pt modelId="{6F649B59-EB0B-3048-A22F-F46EB473EC97}">
      <dgm:prSet custT="1"/>
      <dgm:spPr/>
      <dgm:t>
        <a:bodyPr/>
        <a:lstStyle/>
        <a:p>
          <a:pPr>
            <a:buFont typeface="Courier New" panose="02070309020205020404" pitchFamily="49" charset="0"/>
            <a:buChar char="o"/>
          </a:pPr>
          <a:r>
            <a:rPr lang="en-CA" sz="2000" dirty="0"/>
            <a:t>Media outreach</a:t>
          </a:r>
        </a:p>
      </dgm:t>
    </dgm:pt>
    <dgm:pt modelId="{71AB423B-E482-7F4E-9D7C-BDBAF866AB3D}" type="parTrans" cxnId="{1A288DC8-1981-5F4E-B146-BBEF9E926B81}">
      <dgm:prSet/>
      <dgm:spPr/>
      <dgm:t>
        <a:bodyPr/>
        <a:lstStyle/>
        <a:p>
          <a:endParaRPr lang="en-US"/>
        </a:p>
      </dgm:t>
    </dgm:pt>
    <dgm:pt modelId="{37E90085-50C9-874B-BD28-07D2937AD458}" type="sibTrans" cxnId="{1A288DC8-1981-5F4E-B146-BBEF9E926B81}">
      <dgm:prSet/>
      <dgm:spPr/>
      <dgm:t>
        <a:bodyPr/>
        <a:lstStyle/>
        <a:p>
          <a:endParaRPr lang="en-US"/>
        </a:p>
      </dgm:t>
    </dgm:pt>
    <dgm:pt modelId="{0448F3D4-7EA4-4D44-90BF-64FDF6A025F4}">
      <dgm:prSet custT="1"/>
      <dgm:spPr/>
      <dgm:t>
        <a:bodyPr/>
        <a:lstStyle/>
        <a:p>
          <a:pPr>
            <a:buFont typeface="Courier New" panose="02070309020205020404" pitchFamily="49" charset="0"/>
            <a:buChar char="o"/>
          </a:pPr>
          <a:r>
            <a:rPr lang="en-CA" sz="2000" dirty="0"/>
            <a:t>Posters in schools + spaces frequented by 2SLGBTQ+ community</a:t>
          </a:r>
        </a:p>
      </dgm:t>
    </dgm:pt>
    <dgm:pt modelId="{DECEB670-DAA2-5342-A73F-BC75E912AEFE}" type="parTrans" cxnId="{0756FF5E-8BA8-414D-81E7-8EDDE558991C}">
      <dgm:prSet/>
      <dgm:spPr/>
      <dgm:t>
        <a:bodyPr/>
        <a:lstStyle/>
        <a:p>
          <a:endParaRPr lang="en-US"/>
        </a:p>
      </dgm:t>
    </dgm:pt>
    <dgm:pt modelId="{02AC6C7D-AB4E-3342-9C21-7A82293218E8}" type="sibTrans" cxnId="{0756FF5E-8BA8-414D-81E7-8EDDE558991C}">
      <dgm:prSet/>
      <dgm:spPr/>
      <dgm:t>
        <a:bodyPr/>
        <a:lstStyle/>
        <a:p>
          <a:endParaRPr lang="en-US"/>
        </a:p>
      </dgm:t>
    </dgm:pt>
    <dgm:pt modelId="{E02293A3-BAFE-204B-9761-BB407F9EFD60}">
      <dgm:prSet custT="1"/>
      <dgm:spPr/>
      <dgm:t>
        <a:bodyPr/>
        <a:lstStyle/>
        <a:p>
          <a:pPr>
            <a:buFont typeface="Symbol" pitchFamily="2" charset="2"/>
            <a:buChar char=""/>
          </a:pPr>
          <a:endParaRPr lang="en-CA" sz="2800" dirty="0"/>
        </a:p>
        <a:p>
          <a:pPr>
            <a:buFont typeface="Symbol" pitchFamily="2" charset="2"/>
            <a:buChar char=""/>
          </a:pPr>
          <a:endParaRPr lang="en-CA" sz="2800" dirty="0"/>
        </a:p>
        <a:p>
          <a:pPr>
            <a:buFont typeface="Symbol" pitchFamily="2" charset="2"/>
            <a:buChar char=""/>
          </a:pPr>
          <a:endParaRPr lang="en-CA" sz="2800" dirty="0"/>
        </a:p>
        <a:p>
          <a:pPr>
            <a:buFont typeface="Symbol" pitchFamily="2" charset="2"/>
            <a:buChar char=""/>
          </a:pPr>
          <a:endParaRPr lang="en-CA" sz="2800" dirty="0"/>
        </a:p>
        <a:p>
          <a:pPr>
            <a:buFont typeface="Symbol" pitchFamily="2" charset="2"/>
            <a:buChar char=""/>
          </a:pPr>
          <a:endParaRPr lang="en-CA" sz="2800" dirty="0"/>
        </a:p>
        <a:p>
          <a:pPr>
            <a:buFont typeface="Symbol" pitchFamily="2" charset="2"/>
            <a:buChar char=""/>
          </a:pPr>
          <a:r>
            <a:rPr lang="en-CA" sz="2800" dirty="0"/>
            <a:t>Healthcare providers</a:t>
          </a:r>
        </a:p>
      </dgm:t>
    </dgm:pt>
    <dgm:pt modelId="{648FB6AC-365A-7D48-8CE6-081EB325657F}" type="parTrans" cxnId="{30D47AB0-F35D-9649-8CEE-8DAC961D2D84}">
      <dgm:prSet/>
      <dgm:spPr/>
      <dgm:t>
        <a:bodyPr/>
        <a:lstStyle/>
        <a:p>
          <a:endParaRPr lang="en-US"/>
        </a:p>
      </dgm:t>
    </dgm:pt>
    <dgm:pt modelId="{6B53832C-5C39-184B-9B67-002BDA914C01}" type="sibTrans" cxnId="{30D47AB0-F35D-9649-8CEE-8DAC961D2D84}">
      <dgm:prSet/>
      <dgm:spPr/>
      <dgm:t>
        <a:bodyPr/>
        <a:lstStyle/>
        <a:p>
          <a:endParaRPr lang="en-US"/>
        </a:p>
      </dgm:t>
    </dgm:pt>
    <dgm:pt modelId="{200B1639-DFDB-E749-A512-81E3CF5E6163}">
      <dgm:prSet custT="1"/>
      <dgm:spPr/>
      <dgm:t>
        <a:bodyPr/>
        <a:lstStyle/>
        <a:p>
          <a:pPr>
            <a:buFont typeface="Courier New" panose="02070309020205020404" pitchFamily="49" charset="0"/>
            <a:buChar char="o"/>
          </a:pPr>
          <a:r>
            <a:rPr lang="en-CA" sz="2000" dirty="0"/>
            <a:t>Results in newsletters of professional organizations</a:t>
          </a:r>
        </a:p>
      </dgm:t>
    </dgm:pt>
    <dgm:pt modelId="{06A8FA06-C34D-1048-9030-ACA9D0880BBA}" type="parTrans" cxnId="{B23A35FC-4DC4-5244-A5A9-EDFE3B559961}">
      <dgm:prSet/>
      <dgm:spPr/>
      <dgm:t>
        <a:bodyPr/>
        <a:lstStyle/>
        <a:p>
          <a:endParaRPr lang="en-US"/>
        </a:p>
      </dgm:t>
    </dgm:pt>
    <dgm:pt modelId="{0DA4D905-AF14-ED42-B9BF-67FFF685076B}" type="sibTrans" cxnId="{B23A35FC-4DC4-5244-A5A9-EDFE3B559961}">
      <dgm:prSet/>
      <dgm:spPr/>
      <dgm:t>
        <a:bodyPr/>
        <a:lstStyle/>
        <a:p>
          <a:endParaRPr lang="en-US"/>
        </a:p>
      </dgm:t>
    </dgm:pt>
    <dgm:pt modelId="{451CB72A-BC04-634A-B96F-BF4C8657917C}">
      <dgm:prSet custT="1"/>
      <dgm:spPr/>
      <dgm:t>
        <a:bodyPr/>
        <a:lstStyle/>
        <a:p>
          <a:pPr>
            <a:buFont typeface="Symbol" pitchFamily="2" charset="2"/>
            <a:buChar char=""/>
          </a:pPr>
          <a:endParaRPr lang="en-CA" sz="2800" dirty="0"/>
        </a:p>
        <a:p>
          <a:pPr>
            <a:buFont typeface="Symbol" pitchFamily="2" charset="2"/>
            <a:buChar char=""/>
          </a:pPr>
          <a:endParaRPr lang="en-CA" sz="2800" dirty="0"/>
        </a:p>
        <a:p>
          <a:pPr>
            <a:buFont typeface="Symbol" pitchFamily="2" charset="2"/>
            <a:buChar char=""/>
          </a:pPr>
          <a:endParaRPr lang="en-CA" sz="2800" dirty="0"/>
        </a:p>
        <a:p>
          <a:pPr>
            <a:buFont typeface="Symbol" pitchFamily="2" charset="2"/>
            <a:buChar char=""/>
          </a:pPr>
          <a:endParaRPr lang="en-CA" sz="2800" dirty="0"/>
        </a:p>
        <a:p>
          <a:pPr>
            <a:buFont typeface="Symbol" pitchFamily="2" charset="2"/>
            <a:buChar char=""/>
          </a:pPr>
          <a:r>
            <a:rPr lang="en-CA" sz="2800" dirty="0"/>
            <a:t>Policymakers</a:t>
          </a:r>
        </a:p>
      </dgm:t>
    </dgm:pt>
    <dgm:pt modelId="{9DF79A69-D5BA-1845-9729-E45226733EC0}" type="parTrans" cxnId="{DF0F581F-36A8-AD45-BAF7-639B157DAD93}">
      <dgm:prSet/>
      <dgm:spPr/>
      <dgm:t>
        <a:bodyPr/>
        <a:lstStyle/>
        <a:p>
          <a:endParaRPr lang="en-US"/>
        </a:p>
      </dgm:t>
    </dgm:pt>
    <dgm:pt modelId="{B04454D2-5E8E-304B-BA2A-DE1697BC1E68}" type="sibTrans" cxnId="{DF0F581F-36A8-AD45-BAF7-639B157DAD93}">
      <dgm:prSet/>
      <dgm:spPr/>
      <dgm:t>
        <a:bodyPr/>
        <a:lstStyle/>
        <a:p>
          <a:endParaRPr lang="en-US"/>
        </a:p>
      </dgm:t>
    </dgm:pt>
    <dgm:pt modelId="{4E041C3C-F47B-3D42-9B3B-08EE8C329CBE}">
      <dgm:prSet custT="1"/>
      <dgm:spPr/>
      <dgm:t>
        <a:bodyPr/>
        <a:lstStyle/>
        <a:p>
          <a:pPr rtl="0">
            <a:buFont typeface="Courier New" panose="02070309020205020404" pitchFamily="49" charset="0"/>
            <a:buChar char="o"/>
          </a:pPr>
          <a:r>
            <a:rPr lang="en-CA" sz="2000" dirty="0"/>
            <a:t>Policy brief</a:t>
          </a:r>
          <a:r>
            <a:rPr lang="en-CA" sz="2000" dirty="0">
              <a:latin typeface="Arial"/>
            </a:rPr>
            <a:t> </a:t>
          </a:r>
          <a:endParaRPr lang="en-CA" sz="2000" dirty="0"/>
        </a:p>
      </dgm:t>
    </dgm:pt>
    <dgm:pt modelId="{0254D071-2FF3-F945-A94A-E59BE57466B7}" type="parTrans" cxnId="{55C8F7AE-3FD8-DE45-8772-FDC0A4BB8198}">
      <dgm:prSet/>
      <dgm:spPr/>
      <dgm:t>
        <a:bodyPr/>
        <a:lstStyle/>
        <a:p>
          <a:endParaRPr lang="en-US"/>
        </a:p>
      </dgm:t>
    </dgm:pt>
    <dgm:pt modelId="{3750338A-E553-9241-A89A-E929D0D7A0D4}" type="sibTrans" cxnId="{55C8F7AE-3FD8-DE45-8772-FDC0A4BB8198}">
      <dgm:prSet/>
      <dgm:spPr/>
      <dgm:t>
        <a:bodyPr/>
        <a:lstStyle/>
        <a:p>
          <a:endParaRPr lang="en-US"/>
        </a:p>
      </dgm:t>
    </dgm:pt>
    <dgm:pt modelId="{3A4EA0D6-C516-DC40-95CD-A912ABF6A7BA}">
      <dgm:prSet custT="1"/>
      <dgm:spPr/>
      <dgm:t>
        <a:bodyPr/>
        <a:lstStyle/>
        <a:p>
          <a:endParaRPr lang="en-US"/>
        </a:p>
      </dgm:t>
    </dgm:pt>
    <dgm:pt modelId="{E37DC03F-F24F-D642-B539-DD04461AAF74}" type="parTrans" cxnId="{159AF436-4D69-584B-A9A2-D271C63CEC2F}">
      <dgm:prSet/>
      <dgm:spPr/>
      <dgm:t>
        <a:bodyPr/>
        <a:lstStyle/>
        <a:p>
          <a:endParaRPr lang="en-US"/>
        </a:p>
      </dgm:t>
    </dgm:pt>
    <dgm:pt modelId="{7440F567-6726-4642-A09C-F959364101DD}" type="sibTrans" cxnId="{159AF436-4D69-584B-A9A2-D271C63CEC2F}">
      <dgm:prSet/>
      <dgm:spPr/>
      <dgm:t>
        <a:bodyPr/>
        <a:lstStyle/>
        <a:p>
          <a:endParaRPr lang="en-US"/>
        </a:p>
      </dgm:t>
    </dgm:pt>
    <dgm:pt modelId="{B621B66F-AB95-A049-881F-0ACE76A7B07E}">
      <dgm:prSet custT="1"/>
      <dgm:spPr/>
      <dgm:t>
        <a:bodyPr/>
        <a:lstStyle/>
        <a:p>
          <a:endParaRPr lang="en-US"/>
        </a:p>
      </dgm:t>
    </dgm:pt>
    <dgm:pt modelId="{3B6C75E5-7E68-6B42-9FEC-7378C696A26E}" type="parTrans" cxnId="{E47CBD71-D1A4-494B-9B66-027580E1669F}">
      <dgm:prSet/>
      <dgm:spPr/>
      <dgm:t>
        <a:bodyPr/>
        <a:lstStyle/>
        <a:p>
          <a:endParaRPr lang="en-US"/>
        </a:p>
      </dgm:t>
    </dgm:pt>
    <dgm:pt modelId="{5E777E8E-894C-1848-BA8D-1932444B7DA0}" type="sibTrans" cxnId="{E47CBD71-D1A4-494B-9B66-027580E1669F}">
      <dgm:prSet/>
      <dgm:spPr/>
      <dgm:t>
        <a:bodyPr/>
        <a:lstStyle/>
        <a:p>
          <a:endParaRPr lang="en-US"/>
        </a:p>
      </dgm:t>
    </dgm:pt>
    <dgm:pt modelId="{C6FB64E5-DC51-4646-A74F-39F88E4C1F54}">
      <dgm:prSet custT="1"/>
      <dgm:spPr/>
      <dgm:t>
        <a:bodyPr/>
        <a:lstStyle/>
        <a:p>
          <a:endParaRPr lang="en-US"/>
        </a:p>
      </dgm:t>
    </dgm:pt>
    <dgm:pt modelId="{C329DF05-0194-0A44-969D-95CE3143971B}" type="parTrans" cxnId="{1F84335A-1CCA-9248-8606-62FD4B0AAD45}">
      <dgm:prSet/>
      <dgm:spPr/>
      <dgm:t>
        <a:bodyPr/>
        <a:lstStyle/>
        <a:p>
          <a:endParaRPr lang="en-US"/>
        </a:p>
      </dgm:t>
    </dgm:pt>
    <dgm:pt modelId="{AEC37EC3-C0FC-8846-A065-D698550B63A7}" type="sibTrans" cxnId="{1F84335A-1CCA-9248-8606-62FD4B0AAD45}">
      <dgm:prSet/>
      <dgm:spPr/>
      <dgm:t>
        <a:bodyPr/>
        <a:lstStyle/>
        <a:p>
          <a:endParaRPr lang="en-US"/>
        </a:p>
      </dgm:t>
    </dgm:pt>
    <dgm:pt modelId="{0FF763EA-ABF5-40DA-BA3D-610AA8571DB3}">
      <dgm:prSet custT="1"/>
      <dgm:spPr/>
      <dgm:t>
        <a:bodyPr/>
        <a:lstStyle/>
        <a:p>
          <a:pPr>
            <a:buFont typeface="Courier New" panose="02070309020205020404" pitchFamily="49" charset="0"/>
            <a:buChar char="o"/>
          </a:pPr>
          <a:r>
            <a:rPr lang="en-CA" sz="2000" dirty="0"/>
            <a:t>Use to create educational materials and sessions</a:t>
          </a:r>
        </a:p>
      </dgm:t>
    </dgm:pt>
    <dgm:pt modelId="{7BCC02AC-C955-4DC1-8E5C-CF0A161CA1C6}" type="parTrans" cxnId="{53CAEDA4-599B-470E-986F-6D2497072438}">
      <dgm:prSet/>
      <dgm:spPr/>
      <dgm:t>
        <a:bodyPr/>
        <a:lstStyle/>
        <a:p>
          <a:endParaRPr lang="en-CA"/>
        </a:p>
      </dgm:t>
    </dgm:pt>
    <dgm:pt modelId="{D1D6E5BF-7AA9-4FB3-AB7C-A530435A20E4}" type="sibTrans" cxnId="{53CAEDA4-599B-470E-986F-6D2497072438}">
      <dgm:prSet/>
      <dgm:spPr/>
      <dgm:t>
        <a:bodyPr/>
        <a:lstStyle/>
        <a:p>
          <a:endParaRPr lang="en-CA"/>
        </a:p>
      </dgm:t>
    </dgm:pt>
    <dgm:pt modelId="{96E574C6-C2C9-4D4A-ADAD-50B564F5E088}" type="pres">
      <dgm:prSet presAssocID="{EF7F1F4F-EB77-7746-829B-F7D441E11F64}" presName="cycleMatrixDiagram" presStyleCnt="0">
        <dgm:presLayoutVars>
          <dgm:chMax val="1"/>
          <dgm:dir/>
          <dgm:animLvl val="lvl"/>
          <dgm:resizeHandles val="exact"/>
        </dgm:presLayoutVars>
      </dgm:prSet>
      <dgm:spPr/>
    </dgm:pt>
    <dgm:pt modelId="{8F8CAECD-1DFF-0F48-B6FF-2CC2EB456B04}" type="pres">
      <dgm:prSet presAssocID="{EF7F1F4F-EB77-7746-829B-F7D441E11F64}" presName="children" presStyleCnt="0"/>
      <dgm:spPr/>
    </dgm:pt>
    <dgm:pt modelId="{41443CEC-FBEA-9940-99D3-8B63951BA51C}" type="pres">
      <dgm:prSet presAssocID="{EF7F1F4F-EB77-7746-829B-F7D441E11F64}" presName="child1group" presStyleCnt="0"/>
      <dgm:spPr/>
    </dgm:pt>
    <dgm:pt modelId="{F0F9E0EF-5167-9848-88AF-E32715A3F57C}" type="pres">
      <dgm:prSet presAssocID="{EF7F1F4F-EB77-7746-829B-F7D441E11F64}" presName="child1" presStyleLbl="bgAcc1" presStyleIdx="0" presStyleCnt="4" custLinFactNeighborY="-13478"/>
      <dgm:spPr/>
    </dgm:pt>
    <dgm:pt modelId="{DB5FE322-226A-F74A-8884-CF809A37B0D1}" type="pres">
      <dgm:prSet presAssocID="{EF7F1F4F-EB77-7746-829B-F7D441E11F64}" presName="child1Text" presStyleLbl="bgAcc1" presStyleIdx="0" presStyleCnt="4">
        <dgm:presLayoutVars>
          <dgm:bulletEnabled val="1"/>
        </dgm:presLayoutVars>
      </dgm:prSet>
      <dgm:spPr/>
    </dgm:pt>
    <dgm:pt modelId="{0C416756-9AE4-AE4D-A0B8-B7773049970C}" type="pres">
      <dgm:prSet presAssocID="{EF7F1F4F-EB77-7746-829B-F7D441E11F64}" presName="child2group" presStyleCnt="0"/>
      <dgm:spPr/>
    </dgm:pt>
    <dgm:pt modelId="{50623833-A6C9-844B-AD58-103EAB1F0328}" type="pres">
      <dgm:prSet presAssocID="{EF7F1F4F-EB77-7746-829B-F7D441E11F64}" presName="child2" presStyleLbl="bgAcc1" presStyleIdx="1" presStyleCnt="4" custLinFactNeighborX="708" custLinFactNeighborY="-14759"/>
      <dgm:spPr/>
    </dgm:pt>
    <dgm:pt modelId="{CA8404FC-22F4-8448-B6FA-F8B7EE9ADDD5}" type="pres">
      <dgm:prSet presAssocID="{EF7F1F4F-EB77-7746-829B-F7D441E11F64}" presName="child2Text" presStyleLbl="bgAcc1" presStyleIdx="1" presStyleCnt="4">
        <dgm:presLayoutVars>
          <dgm:bulletEnabled val="1"/>
        </dgm:presLayoutVars>
      </dgm:prSet>
      <dgm:spPr/>
    </dgm:pt>
    <dgm:pt modelId="{DB5BBA93-75C6-9A45-90C2-A74F5463FA27}" type="pres">
      <dgm:prSet presAssocID="{EF7F1F4F-EB77-7746-829B-F7D441E11F64}" presName="child3group" presStyleCnt="0"/>
      <dgm:spPr/>
    </dgm:pt>
    <dgm:pt modelId="{0A7FC66E-4F94-7145-8862-5D943810D92F}" type="pres">
      <dgm:prSet presAssocID="{EF7F1F4F-EB77-7746-829B-F7D441E11F64}" presName="child3" presStyleLbl="bgAcc1" presStyleIdx="2" presStyleCnt="4" custLinFactNeighborX="708" custLinFactNeighborY="9565"/>
      <dgm:spPr/>
    </dgm:pt>
    <dgm:pt modelId="{A98E077B-7EA0-EE41-913E-D80CB475183E}" type="pres">
      <dgm:prSet presAssocID="{EF7F1F4F-EB77-7746-829B-F7D441E11F64}" presName="child3Text" presStyleLbl="bgAcc1" presStyleIdx="2" presStyleCnt="4">
        <dgm:presLayoutVars>
          <dgm:bulletEnabled val="1"/>
        </dgm:presLayoutVars>
      </dgm:prSet>
      <dgm:spPr/>
    </dgm:pt>
    <dgm:pt modelId="{8B43014A-5346-834B-8A8F-3BB13A0D40CF}" type="pres">
      <dgm:prSet presAssocID="{EF7F1F4F-EB77-7746-829B-F7D441E11F64}" presName="child4group" presStyleCnt="0"/>
      <dgm:spPr/>
    </dgm:pt>
    <dgm:pt modelId="{143B1F87-0C88-6C49-81DC-68CFF0901054}" type="pres">
      <dgm:prSet presAssocID="{EF7F1F4F-EB77-7746-829B-F7D441E11F64}" presName="child4" presStyleLbl="bgAcc1" presStyleIdx="3" presStyleCnt="4" custLinFactNeighborX="-1187" custLinFactNeighborY="13681"/>
      <dgm:spPr/>
    </dgm:pt>
    <dgm:pt modelId="{0771D0CB-D6F2-1140-997D-A0947CFED2C5}" type="pres">
      <dgm:prSet presAssocID="{EF7F1F4F-EB77-7746-829B-F7D441E11F64}" presName="child4Text" presStyleLbl="bgAcc1" presStyleIdx="3" presStyleCnt="4">
        <dgm:presLayoutVars>
          <dgm:bulletEnabled val="1"/>
        </dgm:presLayoutVars>
      </dgm:prSet>
      <dgm:spPr/>
    </dgm:pt>
    <dgm:pt modelId="{47AA8D3E-8A8E-1445-B263-7A3C0D6210DE}" type="pres">
      <dgm:prSet presAssocID="{EF7F1F4F-EB77-7746-829B-F7D441E11F64}" presName="childPlaceholder" presStyleCnt="0"/>
      <dgm:spPr/>
    </dgm:pt>
    <dgm:pt modelId="{87312DF8-A565-974C-A87F-8439D50B8BB9}" type="pres">
      <dgm:prSet presAssocID="{EF7F1F4F-EB77-7746-829B-F7D441E11F64}" presName="circle" presStyleCnt="0"/>
      <dgm:spPr/>
    </dgm:pt>
    <dgm:pt modelId="{4A19C31C-CCB6-E948-9069-7B4061F17D1C}" type="pres">
      <dgm:prSet presAssocID="{EF7F1F4F-EB77-7746-829B-F7D441E11F64}" presName="quadrant1" presStyleLbl="node1" presStyleIdx="0" presStyleCnt="4">
        <dgm:presLayoutVars>
          <dgm:chMax val="1"/>
          <dgm:bulletEnabled val="1"/>
        </dgm:presLayoutVars>
      </dgm:prSet>
      <dgm:spPr/>
    </dgm:pt>
    <dgm:pt modelId="{35686A3B-3850-9648-8BAE-A3F2E595B37F}" type="pres">
      <dgm:prSet presAssocID="{EF7F1F4F-EB77-7746-829B-F7D441E11F64}" presName="quadrant2" presStyleLbl="node1" presStyleIdx="1" presStyleCnt="4">
        <dgm:presLayoutVars>
          <dgm:chMax val="1"/>
          <dgm:bulletEnabled val="1"/>
        </dgm:presLayoutVars>
      </dgm:prSet>
      <dgm:spPr/>
    </dgm:pt>
    <dgm:pt modelId="{B786985D-39C1-4E42-9DDE-A12B4F8351EC}" type="pres">
      <dgm:prSet presAssocID="{EF7F1F4F-EB77-7746-829B-F7D441E11F64}" presName="quadrant3" presStyleLbl="node1" presStyleIdx="2" presStyleCnt="4">
        <dgm:presLayoutVars>
          <dgm:chMax val="1"/>
          <dgm:bulletEnabled val="1"/>
        </dgm:presLayoutVars>
      </dgm:prSet>
      <dgm:spPr/>
    </dgm:pt>
    <dgm:pt modelId="{FA89A484-C3B6-E941-922E-5EA16640019C}" type="pres">
      <dgm:prSet presAssocID="{EF7F1F4F-EB77-7746-829B-F7D441E11F64}" presName="quadrant4" presStyleLbl="node1" presStyleIdx="3" presStyleCnt="4" custLinFactNeighborX="-785" custLinFactNeighborY="1513">
        <dgm:presLayoutVars>
          <dgm:chMax val="1"/>
          <dgm:bulletEnabled val="1"/>
        </dgm:presLayoutVars>
      </dgm:prSet>
      <dgm:spPr/>
    </dgm:pt>
    <dgm:pt modelId="{85229C5B-7BFE-EF48-BC45-1EC0F1B91E88}" type="pres">
      <dgm:prSet presAssocID="{EF7F1F4F-EB77-7746-829B-F7D441E11F64}" presName="quadrantPlaceholder" presStyleCnt="0"/>
      <dgm:spPr/>
    </dgm:pt>
    <dgm:pt modelId="{D7875A20-8081-0B4F-980B-D0C81964CF25}" type="pres">
      <dgm:prSet presAssocID="{EF7F1F4F-EB77-7746-829B-F7D441E11F64}" presName="center1" presStyleLbl="fgShp" presStyleIdx="0" presStyleCnt="2"/>
      <dgm:spPr/>
    </dgm:pt>
    <dgm:pt modelId="{B49343BE-3116-D54F-B7A8-F17085DD5771}" type="pres">
      <dgm:prSet presAssocID="{EF7F1F4F-EB77-7746-829B-F7D441E11F64}" presName="center2" presStyleLbl="fgShp" presStyleIdx="1" presStyleCnt="2"/>
      <dgm:spPr/>
    </dgm:pt>
  </dgm:ptLst>
  <dgm:cxnLst>
    <dgm:cxn modelId="{F15F550C-6540-D841-92F1-6A894133A2CB}" type="presOf" srcId="{6F649B59-EB0B-3048-A22F-F46EB473EC97}" destId="{CA8404FC-22F4-8448-B6FA-F8B7EE9ADDD5}" srcOrd="1" destOrd="1" presId="urn:microsoft.com/office/officeart/2005/8/layout/cycle4"/>
    <dgm:cxn modelId="{C83E0A0D-9BC5-8C42-87A9-BFF9F9772EAE}" type="presOf" srcId="{F8A9312B-6488-C747-B5DD-2A470524E8D2}" destId="{35686A3B-3850-9648-8BAE-A3F2E595B37F}" srcOrd="0" destOrd="0" presId="urn:microsoft.com/office/officeart/2005/8/layout/cycle4"/>
    <dgm:cxn modelId="{4CBFFF0D-2055-6E4F-903E-FCF22896C740}" srcId="{045C8AE4-C2E1-CD49-8675-96DA56B408EC}" destId="{440287BF-8D05-144D-BA25-6AFBDAD2F14E}" srcOrd="2" destOrd="0" parTransId="{9579F053-8D78-0B4B-B60D-98BB3B6792E9}" sibTransId="{537A14FA-4E6E-DF40-A8FB-073EFCFB7A59}"/>
    <dgm:cxn modelId="{0A933117-BB63-A547-9350-EE70DC47A853}" type="presOf" srcId="{FACA17F9-A412-2A4B-90EE-C66F91B70C0D}" destId="{CA8404FC-22F4-8448-B6FA-F8B7EE9ADDD5}" srcOrd="1" destOrd="0" presId="urn:microsoft.com/office/officeart/2005/8/layout/cycle4"/>
    <dgm:cxn modelId="{AEC93319-1712-9743-8EDC-1765031CBB9C}" type="presOf" srcId="{6F649B59-EB0B-3048-A22F-F46EB473EC97}" destId="{50623833-A6C9-844B-AD58-103EAB1F0328}" srcOrd="0" destOrd="1" presId="urn:microsoft.com/office/officeart/2005/8/layout/cycle4"/>
    <dgm:cxn modelId="{DF0F581F-36A8-AD45-BAF7-639B157DAD93}" srcId="{EF7F1F4F-EB77-7746-829B-F7D441E11F64}" destId="{451CB72A-BC04-634A-B96F-BF4C8657917C}" srcOrd="3" destOrd="0" parTransId="{9DF79A69-D5BA-1845-9729-E45226733EC0}" sibTransId="{B04454D2-5E8E-304B-BA2A-DE1697BC1E68}"/>
    <dgm:cxn modelId="{FDB7BB1F-47E5-644B-8E67-62784899A324}" type="presOf" srcId="{D902393A-6184-1B4F-B051-DD16F992F097}" destId="{F0F9E0EF-5167-9848-88AF-E32715A3F57C}" srcOrd="0" destOrd="0" presId="urn:microsoft.com/office/officeart/2005/8/layout/cycle4"/>
    <dgm:cxn modelId="{9D574921-A0C3-5345-B1A5-4FE437F5E754}" type="presOf" srcId="{FACA17F9-A412-2A4B-90EE-C66F91B70C0D}" destId="{50623833-A6C9-844B-AD58-103EAB1F0328}" srcOrd="0" destOrd="0" presId="urn:microsoft.com/office/officeart/2005/8/layout/cycle4"/>
    <dgm:cxn modelId="{ADAC3C32-752D-254C-9B04-BABA02958384}" srcId="{045C8AE4-C2E1-CD49-8675-96DA56B408EC}" destId="{D902393A-6184-1B4F-B051-DD16F992F097}" srcOrd="0" destOrd="0" parTransId="{15559FC8-AE6F-E04E-88C7-7DC2312575E5}" sibTransId="{CD1747E2-669C-DC4D-8CFE-D5B07B4D211E}"/>
    <dgm:cxn modelId="{159AF436-4D69-584B-A9A2-D271C63CEC2F}" srcId="{EF7F1F4F-EB77-7746-829B-F7D441E11F64}" destId="{3A4EA0D6-C516-DC40-95CD-A912ABF6A7BA}" srcOrd="4" destOrd="0" parTransId="{E37DC03F-F24F-D642-B539-DD04461AAF74}" sibTransId="{7440F567-6726-4642-A09C-F959364101DD}"/>
    <dgm:cxn modelId="{18B7965E-830D-8F41-A9E7-B2431EFA1B00}" srcId="{EF7F1F4F-EB77-7746-829B-F7D441E11F64}" destId="{045C8AE4-C2E1-CD49-8675-96DA56B408EC}" srcOrd="0" destOrd="0" parTransId="{867D51A3-4ECD-9C4D-81CC-DCF69B5FC29F}" sibTransId="{179C92D5-B1DA-4E4E-869D-6FE95277F41A}"/>
    <dgm:cxn modelId="{0756FF5E-8BA8-414D-81E7-8EDDE558991C}" srcId="{F8A9312B-6488-C747-B5DD-2A470524E8D2}" destId="{0448F3D4-7EA4-4D44-90BF-64FDF6A025F4}" srcOrd="2" destOrd="0" parTransId="{DECEB670-DAA2-5342-A73F-BC75E912AEFE}" sibTransId="{02AC6C7D-AB4E-3342-9C21-7A82293218E8}"/>
    <dgm:cxn modelId="{A7D42848-A15A-E947-99F3-2462D34EB6A9}" type="presOf" srcId="{6B28F12C-F85A-C944-9FB4-4F8C3B2BD621}" destId="{DB5FE322-226A-F74A-8884-CF809A37B0D1}" srcOrd="1" destOrd="1" presId="urn:microsoft.com/office/officeart/2005/8/layout/cycle4"/>
    <dgm:cxn modelId="{D19C3E6C-254C-BE47-9B85-95B680BAC0B6}" type="presOf" srcId="{440287BF-8D05-144D-BA25-6AFBDAD2F14E}" destId="{DB5FE322-226A-F74A-8884-CF809A37B0D1}" srcOrd="1" destOrd="2" presId="urn:microsoft.com/office/officeart/2005/8/layout/cycle4"/>
    <dgm:cxn modelId="{E47CBD71-D1A4-494B-9B66-027580E1669F}" srcId="{3A4EA0D6-C516-DC40-95CD-A912ABF6A7BA}" destId="{B621B66F-AB95-A049-881F-0ACE76A7B07E}" srcOrd="0" destOrd="0" parTransId="{3B6C75E5-7E68-6B42-9FEC-7378C696A26E}" sibTransId="{5E777E8E-894C-1848-BA8D-1932444B7DA0}"/>
    <dgm:cxn modelId="{4A210D72-7C9F-024F-BC74-C8B66B450707}" type="presOf" srcId="{200B1639-DFDB-E749-A512-81E3CF5E6163}" destId="{A98E077B-7EA0-EE41-913E-D80CB475183E}" srcOrd="1" destOrd="0" presId="urn:microsoft.com/office/officeart/2005/8/layout/cycle4"/>
    <dgm:cxn modelId="{47B86073-EE3D-C644-B521-5907716811B2}" type="presOf" srcId="{200B1639-DFDB-E749-A512-81E3CF5E6163}" destId="{0A7FC66E-4F94-7145-8862-5D943810D92F}" srcOrd="0" destOrd="0" presId="urn:microsoft.com/office/officeart/2005/8/layout/cycle4"/>
    <dgm:cxn modelId="{E4901E54-A986-6C49-98B3-A446AE60AA72}" srcId="{F8A9312B-6488-C747-B5DD-2A470524E8D2}" destId="{FACA17F9-A412-2A4B-90EE-C66F91B70C0D}" srcOrd="0" destOrd="0" parTransId="{B6BDDB81-95E4-F54B-B8C6-6D56CAB27A96}" sibTransId="{61BBBE08-C839-BD4E-98D4-FA1EE498CBF6}"/>
    <dgm:cxn modelId="{17073455-C66E-A94C-91AB-6DA517548872}" srcId="{EF7F1F4F-EB77-7746-829B-F7D441E11F64}" destId="{F8A9312B-6488-C747-B5DD-2A470524E8D2}" srcOrd="1" destOrd="0" parTransId="{70B122C2-B636-3240-8EA8-576B18FF6FBE}" sibTransId="{9C4596BE-F13C-6C4C-8268-2D489DC3E43D}"/>
    <dgm:cxn modelId="{1F84335A-1CCA-9248-8606-62FD4B0AAD45}" srcId="{3A4EA0D6-C516-DC40-95CD-A912ABF6A7BA}" destId="{C6FB64E5-DC51-4646-A74F-39F88E4C1F54}" srcOrd="1" destOrd="0" parTransId="{C329DF05-0194-0A44-969D-95CE3143971B}" sibTransId="{AEC37EC3-C0FC-8846-A065-D698550B63A7}"/>
    <dgm:cxn modelId="{8397E185-4361-2340-A83E-1CC742F06802}" type="presOf" srcId="{451CB72A-BC04-634A-B96F-BF4C8657917C}" destId="{FA89A484-C3B6-E941-922E-5EA16640019C}" srcOrd="0" destOrd="0" presId="urn:microsoft.com/office/officeart/2005/8/layout/cycle4"/>
    <dgm:cxn modelId="{503A2587-6135-BE49-9B49-8BF7C3740B3B}" type="presOf" srcId="{0FF763EA-ABF5-40DA-BA3D-610AA8571DB3}" destId="{A98E077B-7EA0-EE41-913E-D80CB475183E}" srcOrd="1" destOrd="1" presId="urn:microsoft.com/office/officeart/2005/8/layout/cycle4"/>
    <dgm:cxn modelId="{3E79F089-B9B1-B542-831A-71C760D83505}" type="presOf" srcId="{E02293A3-BAFE-204B-9761-BB407F9EFD60}" destId="{B786985D-39C1-4E42-9DDE-A12B4F8351EC}" srcOrd="0" destOrd="0" presId="urn:microsoft.com/office/officeart/2005/8/layout/cycle4"/>
    <dgm:cxn modelId="{257BA58D-23B2-A547-97CC-52306EB379E3}" type="presOf" srcId="{EF7F1F4F-EB77-7746-829B-F7D441E11F64}" destId="{96E574C6-C2C9-4D4A-ADAD-50B564F5E088}" srcOrd="0" destOrd="0" presId="urn:microsoft.com/office/officeart/2005/8/layout/cycle4"/>
    <dgm:cxn modelId="{B347D38F-C00D-8E45-885E-172057C94996}" type="presOf" srcId="{4E041C3C-F47B-3D42-9B3B-08EE8C329CBE}" destId="{0771D0CB-D6F2-1140-997D-A0947CFED2C5}" srcOrd="1" destOrd="0" presId="urn:microsoft.com/office/officeart/2005/8/layout/cycle4"/>
    <dgm:cxn modelId="{334BB097-818E-704F-A665-FF3267583973}" type="presOf" srcId="{4E041C3C-F47B-3D42-9B3B-08EE8C329CBE}" destId="{143B1F87-0C88-6C49-81DC-68CFF0901054}" srcOrd="0" destOrd="0" presId="urn:microsoft.com/office/officeart/2005/8/layout/cycle4"/>
    <dgm:cxn modelId="{53CAEDA4-599B-470E-986F-6D2497072438}" srcId="{E02293A3-BAFE-204B-9761-BB407F9EFD60}" destId="{0FF763EA-ABF5-40DA-BA3D-610AA8571DB3}" srcOrd="1" destOrd="0" parTransId="{7BCC02AC-C955-4DC1-8E5C-CF0A161CA1C6}" sibTransId="{D1D6E5BF-7AA9-4FB3-AB7C-A530435A20E4}"/>
    <dgm:cxn modelId="{55C8F7AE-3FD8-DE45-8772-FDC0A4BB8198}" srcId="{451CB72A-BC04-634A-B96F-BF4C8657917C}" destId="{4E041C3C-F47B-3D42-9B3B-08EE8C329CBE}" srcOrd="0" destOrd="0" parTransId="{0254D071-2FF3-F945-A94A-E59BE57466B7}" sibTransId="{3750338A-E553-9241-A89A-E929D0D7A0D4}"/>
    <dgm:cxn modelId="{30D47AB0-F35D-9649-8CEE-8DAC961D2D84}" srcId="{EF7F1F4F-EB77-7746-829B-F7D441E11F64}" destId="{E02293A3-BAFE-204B-9761-BB407F9EFD60}" srcOrd="2" destOrd="0" parTransId="{648FB6AC-365A-7D48-8CE6-081EB325657F}" sibTransId="{6B53832C-5C39-184B-9B67-002BDA914C01}"/>
    <dgm:cxn modelId="{322398B5-791E-9A45-BDDA-A06A2A4D6D5F}" type="presOf" srcId="{0FF763EA-ABF5-40DA-BA3D-610AA8571DB3}" destId="{0A7FC66E-4F94-7145-8862-5D943810D92F}" srcOrd="0" destOrd="1" presId="urn:microsoft.com/office/officeart/2005/8/layout/cycle4"/>
    <dgm:cxn modelId="{0A866FBB-8A7C-C144-854D-28721CF2C6A1}" type="presOf" srcId="{0448F3D4-7EA4-4D44-90BF-64FDF6A025F4}" destId="{50623833-A6C9-844B-AD58-103EAB1F0328}" srcOrd="0" destOrd="2" presId="urn:microsoft.com/office/officeart/2005/8/layout/cycle4"/>
    <dgm:cxn modelId="{4BE107C0-5D67-8748-A425-D82B8D4A25F9}" srcId="{045C8AE4-C2E1-CD49-8675-96DA56B408EC}" destId="{6B28F12C-F85A-C944-9FB4-4F8C3B2BD621}" srcOrd="1" destOrd="0" parTransId="{CA3BDFDE-8D68-2448-90B9-AFE643434015}" sibTransId="{C22C29DD-D3B1-C54B-9DF7-44BBF85452AC}"/>
    <dgm:cxn modelId="{B439C0C2-FC4D-9548-89F0-C07180E98058}" type="presOf" srcId="{440287BF-8D05-144D-BA25-6AFBDAD2F14E}" destId="{F0F9E0EF-5167-9848-88AF-E32715A3F57C}" srcOrd="0" destOrd="2" presId="urn:microsoft.com/office/officeart/2005/8/layout/cycle4"/>
    <dgm:cxn modelId="{C4307FC8-4E5A-E943-A3B9-9C80AEA48344}" type="presOf" srcId="{045C8AE4-C2E1-CD49-8675-96DA56B408EC}" destId="{4A19C31C-CCB6-E948-9069-7B4061F17D1C}" srcOrd="0" destOrd="0" presId="urn:microsoft.com/office/officeart/2005/8/layout/cycle4"/>
    <dgm:cxn modelId="{1A288DC8-1981-5F4E-B146-BBEF9E926B81}" srcId="{F8A9312B-6488-C747-B5DD-2A470524E8D2}" destId="{6F649B59-EB0B-3048-A22F-F46EB473EC97}" srcOrd="1" destOrd="0" parTransId="{71AB423B-E482-7F4E-9D7C-BDBAF866AB3D}" sibTransId="{37E90085-50C9-874B-BD28-07D2937AD458}"/>
    <dgm:cxn modelId="{52F792D0-AD13-354C-B249-F3C50C296861}" type="presOf" srcId="{0448F3D4-7EA4-4D44-90BF-64FDF6A025F4}" destId="{CA8404FC-22F4-8448-B6FA-F8B7EE9ADDD5}" srcOrd="1" destOrd="2" presId="urn:microsoft.com/office/officeart/2005/8/layout/cycle4"/>
    <dgm:cxn modelId="{84D743E5-7C6B-E24E-9DAD-461B411F092B}" type="presOf" srcId="{D902393A-6184-1B4F-B051-DD16F992F097}" destId="{DB5FE322-226A-F74A-8884-CF809A37B0D1}" srcOrd="1" destOrd="0" presId="urn:microsoft.com/office/officeart/2005/8/layout/cycle4"/>
    <dgm:cxn modelId="{1880A3EE-1879-C344-BB6B-6CBFA403B363}" type="presOf" srcId="{6B28F12C-F85A-C944-9FB4-4F8C3B2BD621}" destId="{F0F9E0EF-5167-9848-88AF-E32715A3F57C}" srcOrd="0" destOrd="1" presId="urn:microsoft.com/office/officeart/2005/8/layout/cycle4"/>
    <dgm:cxn modelId="{B23A35FC-4DC4-5244-A5A9-EDFE3B559961}" srcId="{E02293A3-BAFE-204B-9761-BB407F9EFD60}" destId="{200B1639-DFDB-E749-A512-81E3CF5E6163}" srcOrd="0" destOrd="0" parTransId="{06A8FA06-C34D-1048-9030-ACA9D0880BBA}" sibTransId="{0DA4D905-AF14-ED42-B9BF-67FFF685076B}"/>
    <dgm:cxn modelId="{80B4314F-842E-5642-B7A3-69A409023828}" type="presParOf" srcId="{96E574C6-C2C9-4D4A-ADAD-50B564F5E088}" destId="{8F8CAECD-1DFF-0F48-B6FF-2CC2EB456B04}" srcOrd="0" destOrd="0" presId="urn:microsoft.com/office/officeart/2005/8/layout/cycle4"/>
    <dgm:cxn modelId="{C98EF353-B64A-7746-A742-79293140108B}" type="presParOf" srcId="{8F8CAECD-1DFF-0F48-B6FF-2CC2EB456B04}" destId="{41443CEC-FBEA-9940-99D3-8B63951BA51C}" srcOrd="0" destOrd="0" presId="urn:microsoft.com/office/officeart/2005/8/layout/cycle4"/>
    <dgm:cxn modelId="{3BEE82A7-8C42-6642-98C5-4A9182347995}" type="presParOf" srcId="{41443CEC-FBEA-9940-99D3-8B63951BA51C}" destId="{F0F9E0EF-5167-9848-88AF-E32715A3F57C}" srcOrd="0" destOrd="0" presId="urn:microsoft.com/office/officeart/2005/8/layout/cycle4"/>
    <dgm:cxn modelId="{9D212C39-B07C-F443-8028-BD32F8A5F015}" type="presParOf" srcId="{41443CEC-FBEA-9940-99D3-8B63951BA51C}" destId="{DB5FE322-226A-F74A-8884-CF809A37B0D1}" srcOrd="1" destOrd="0" presId="urn:microsoft.com/office/officeart/2005/8/layout/cycle4"/>
    <dgm:cxn modelId="{A4EF9493-3F66-464A-861F-D623090BA487}" type="presParOf" srcId="{8F8CAECD-1DFF-0F48-B6FF-2CC2EB456B04}" destId="{0C416756-9AE4-AE4D-A0B8-B7773049970C}" srcOrd="1" destOrd="0" presId="urn:microsoft.com/office/officeart/2005/8/layout/cycle4"/>
    <dgm:cxn modelId="{96F6191C-CF9C-5C47-8DBD-541384DD05EC}" type="presParOf" srcId="{0C416756-9AE4-AE4D-A0B8-B7773049970C}" destId="{50623833-A6C9-844B-AD58-103EAB1F0328}" srcOrd="0" destOrd="0" presId="urn:microsoft.com/office/officeart/2005/8/layout/cycle4"/>
    <dgm:cxn modelId="{67BFE184-78EA-2548-95FF-F08BE9ABB2B1}" type="presParOf" srcId="{0C416756-9AE4-AE4D-A0B8-B7773049970C}" destId="{CA8404FC-22F4-8448-B6FA-F8B7EE9ADDD5}" srcOrd="1" destOrd="0" presId="urn:microsoft.com/office/officeart/2005/8/layout/cycle4"/>
    <dgm:cxn modelId="{73CFF4E4-DA00-D040-8115-75286B83BA64}" type="presParOf" srcId="{8F8CAECD-1DFF-0F48-B6FF-2CC2EB456B04}" destId="{DB5BBA93-75C6-9A45-90C2-A74F5463FA27}" srcOrd="2" destOrd="0" presId="urn:microsoft.com/office/officeart/2005/8/layout/cycle4"/>
    <dgm:cxn modelId="{DF350FB0-4644-E043-8F01-AB1BA73EA390}" type="presParOf" srcId="{DB5BBA93-75C6-9A45-90C2-A74F5463FA27}" destId="{0A7FC66E-4F94-7145-8862-5D943810D92F}" srcOrd="0" destOrd="0" presId="urn:microsoft.com/office/officeart/2005/8/layout/cycle4"/>
    <dgm:cxn modelId="{E62676F4-F2B4-7543-8E78-D715F10F3293}" type="presParOf" srcId="{DB5BBA93-75C6-9A45-90C2-A74F5463FA27}" destId="{A98E077B-7EA0-EE41-913E-D80CB475183E}" srcOrd="1" destOrd="0" presId="urn:microsoft.com/office/officeart/2005/8/layout/cycle4"/>
    <dgm:cxn modelId="{C841F67F-360F-6F47-8A4D-65397750880D}" type="presParOf" srcId="{8F8CAECD-1DFF-0F48-B6FF-2CC2EB456B04}" destId="{8B43014A-5346-834B-8A8F-3BB13A0D40CF}" srcOrd="3" destOrd="0" presId="urn:microsoft.com/office/officeart/2005/8/layout/cycle4"/>
    <dgm:cxn modelId="{6FEB7DF9-63D5-D243-ABF8-C82224FE23C7}" type="presParOf" srcId="{8B43014A-5346-834B-8A8F-3BB13A0D40CF}" destId="{143B1F87-0C88-6C49-81DC-68CFF0901054}" srcOrd="0" destOrd="0" presId="urn:microsoft.com/office/officeart/2005/8/layout/cycle4"/>
    <dgm:cxn modelId="{EF8C454C-36E4-9348-BC71-29D59CCA61D3}" type="presParOf" srcId="{8B43014A-5346-834B-8A8F-3BB13A0D40CF}" destId="{0771D0CB-D6F2-1140-997D-A0947CFED2C5}" srcOrd="1" destOrd="0" presId="urn:microsoft.com/office/officeart/2005/8/layout/cycle4"/>
    <dgm:cxn modelId="{81DF7139-154A-464B-8541-43AC6B3DF01A}" type="presParOf" srcId="{8F8CAECD-1DFF-0F48-B6FF-2CC2EB456B04}" destId="{47AA8D3E-8A8E-1445-B263-7A3C0D6210DE}" srcOrd="4" destOrd="0" presId="urn:microsoft.com/office/officeart/2005/8/layout/cycle4"/>
    <dgm:cxn modelId="{29F746E9-4111-A044-94EC-659026BC44C1}" type="presParOf" srcId="{96E574C6-C2C9-4D4A-ADAD-50B564F5E088}" destId="{87312DF8-A565-974C-A87F-8439D50B8BB9}" srcOrd="1" destOrd="0" presId="urn:microsoft.com/office/officeart/2005/8/layout/cycle4"/>
    <dgm:cxn modelId="{EF93A011-86E0-DF44-8038-69D9D4ECF892}" type="presParOf" srcId="{87312DF8-A565-974C-A87F-8439D50B8BB9}" destId="{4A19C31C-CCB6-E948-9069-7B4061F17D1C}" srcOrd="0" destOrd="0" presId="urn:microsoft.com/office/officeart/2005/8/layout/cycle4"/>
    <dgm:cxn modelId="{0E3FA8BE-851E-3E42-9346-F81112428C33}" type="presParOf" srcId="{87312DF8-A565-974C-A87F-8439D50B8BB9}" destId="{35686A3B-3850-9648-8BAE-A3F2E595B37F}" srcOrd="1" destOrd="0" presId="urn:microsoft.com/office/officeart/2005/8/layout/cycle4"/>
    <dgm:cxn modelId="{433BCF3A-137D-1F48-A7C0-4EEB723B615C}" type="presParOf" srcId="{87312DF8-A565-974C-A87F-8439D50B8BB9}" destId="{B786985D-39C1-4E42-9DDE-A12B4F8351EC}" srcOrd="2" destOrd="0" presId="urn:microsoft.com/office/officeart/2005/8/layout/cycle4"/>
    <dgm:cxn modelId="{9144873A-E1CC-BB45-ABA5-202F246E0133}" type="presParOf" srcId="{87312DF8-A565-974C-A87F-8439D50B8BB9}" destId="{FA89A484-C3B6-E941-922E-5EA16640019C}" srcOrd="3" destOrd="0" presId="urn:microsoft.com/office/officeart/2005/8/layout/cycle4"/>
    <dgm:cxn modelId="{2B6BE569-3DAD-5040-AA6A-C0443AC59E2E}" type="presParOf" srcId="{87312DF8-A565-974C-A87F-8439D50B8BB9}" destId="{85229C5B-7BFE-EF48-BC45-1EC0F1B91E88}" srcOrd="4" destOrd="0" presId="urn:microsoft.com/office/officeart/2005/8/layout/cycle4"/>
    <dgm:cxn modelId="{9C48011A-2219-3043-BBB9-884B07149358}" type="presParOf" srcId="{96E574C6-C2C9-4D4A-ADAD-50B564F5E088}" destId="{D7875A20-8081-0B4F-980B-D0C81964CF25}" srcOrd="2" destOrd="0" presId="urn:microsoft.com/office/officeart/2005/8/layout/cycle4"/>
    <dgm:cxn modelId="{5B2240F6-AE20-CB48-822C-4DF74F399DEB}" type="presParOf" srcId="{96E574C6-C2C9-4D4A-ADAD-50B564F5E088}" destId="{B49343BE-3116-D54F-B7A8-F17085DD5771}" srcOrd="3" destOrd="0" presId="urn:microsoft.com/office/officeart/2005/8/layout/cycle4"/>
  </dgm:cxnLst>
  <dgm:bg/>
  <dgm:whole/>
  <dgm:extLst>
    <a:ext uri="http://schemas.microsoft.com/office/drawing/2008/diagram">
      <dsp:dataModelExt xmlns:dsp="http://schemas.microsoft.com/office/drawing/2008/diagram" relId="rId2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FE4C68-224A-446E-A209-B4F553EAC237}">
      <dsp:nvSpPr>
        <dsp:cNvPr id="0" name=""/>
        <dsp:cNvSpPr/>
      </dsp:nvSpPr>
      <dsp:spPr>
        <a:xfrm rot="5400000">
          <a:off x="-1022940" y="2115989"/>
          <a:ext cx="3705979" cy="1660098"/>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0" i="0" u="none" strike="noStrike" kern="1200" cap="none" baseline="0" noProof="0" dirty="0">
              <a:latin typeface="Arial"/>
              <a:cs typeface="Arial"/>
            </a:rPr>
            <a:t>Saskatchewan Trans Health Coalition formed (Jan/2018)</a:t>
          </a:r>
          <a:endParaRPr lang="en-US" sz="2000" kern="1200" dirty="0"/>
        </a:p>
      </dsp:txBody>
      <dsp:txXfrm rot="-5400000">
        <a:off x="0" y="1923098"/>
        <a:ext cx="1660098" cy="2045881"/>
      </dsp:txXfrm>
    </dsp:sp>
    <dsp:sp modelId="{A8E65B84-A6BD-4F83-91E7-557572D42E66}">
      <dsp:nvSpPr>
        <dsp:cNvPr id="0" name=""/>
        <dsp:cNvSpPr/>
      </dsp:nvSpPr>
      <dsp:spPr>
        <a:xfrm rot="5400000">
          <a:off x="4237862" y="-1669439"/>
          <a:ext cx="3322684" cy="8388582"/>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a:latin typeface="Arial"/>
            </a:rPr>
            <a:t>A group of people who are trans and gender diverse (PTGD), community-based organization (CBO) providers, healthcare providers (HCPs) and healthcare decision-makers </a:t>
          </a:r>
          <a:endParaRPr lang="en-US" sz="2400" kern="1200" dirty="0"/>
        </a:p>
        <a:p>
          <a:pPr marL="228600" lvl="1" indent="-228600" algn="l" defTabSz="1066800" rtl="0">
            <a:lnSpc>
              <a:spcPct val="90000"/>
            </a:lnSpc>
            <a:spcBef>
              <a:spcPct val="0"/>
            </a:spcBef>
            <a:spcAft>
              <a:spcPct val="15000"/>
            </a:spcAft>
            <a:buChar char="•"/>
          </a:pPr>
          <a:r>
            <a:rPr lang="en-US" sz="2400" kern="1200" dirty="0">
              <a:latin typeface="Arial"/>
            </a:rPr>
            <a:t>Aim: to improve health and healthcare for PTGD in Saskatchewan</a:t>
          </a:r>
          <a:endParaRPr lang="en-US" sz="2400" kern="1200" dirty="0"/>
        </a:p>
        <a:p>
          <a:pPr marL="228600" lvl="1" indent="-228600" algn="l" defTabSz="1066800" rtl="0">
            <a:lnSpc>
              <a:spcPct val="90000"/>
            </a:lnSpc>
            <a:spcBef>
              <a:spcPct val="0"/>
            </a:spcBef>
            <a:spcAft>
              <a:spcPct val="15000"/>
            </a:spcAft>
            <a:buChar char="•"/>
          </a:pPr>
          <a:r>
            <a:rPr lang="en-US" sz="2400" kern="1200" dirty="0">
              <a:latin typeface="Arial"/>
            </a:rPr>
            <a:t>Research identified as interest </a:t>
          </a:r>
          <a:r>
            <a:rPr lang="en-US" sz="2400" kern="1200" dirty="0">
              <a:latin typeface="Arial"/>
              <a:sym typeface="Wingdings" pitchFamily="2" charset="2"/>
            </a:rPr>
            <a:t> co-PIs </a:t>
          </a:r>
          <a:r>
            <a:rPr lang="en-US" sz="2400" kern="1200" dirty="0">
              <a:latin typeface="Arial"/>
            </a:rPr>
            <a:t>engaged on Coalition</a:t>
          </a:r>
          <a:endParaRPr lang="en-US" sz="2400" kern="1200" dirty="0"/>
        </a:p>
      </dsp:txBody>
      <dsp:txXfrm rot="-5400000">
        <a:off x="1704913" y="1025710"/>
        <a:ext cx="8226382" cy="2998284"/>
      </dsp:txXfrm>
    </dsp:sp>
    <dsp:sp modelId="{1AA4AC38-B6B3-4446-A797-4600169BE396}">
      <dsp:nvSpPr>
        <dsp:cNvPr id="0" name=""/>
        <dsp:cNvSpPr/>
      </dsp:nvSpPr>
      <dsp:spPr>
        <a:xfrm rot="5400000">
          <a:off x="-1061332" y="5874585"/>
          <a:ext cx="3557866" cy="1435202"/>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en-US" sz="2000" kern="1200" dirty="0">
              <a:latin typeface="Arial"/>
            </a:rPr>
            <a:t>Literature review on trans healthcare in SK (Fall/2018) [1]</a:t>
          </a:r>
          <a:endParaRPr lang="en-US" sz="2000" kern="1200" dirty="0"/>
        </a:p>
      </dsp:txBody>
      <dsp:txXfrm rot="-5400000">
        <a:off x="0" y="5530854"/>
        <a:ext cx="1435202" cy="2122664"/>
      </dsp:txXfrm>
    </dsp:sp>
    <dsp:sp modelId="{778B81B1-C06C-4EAF-94F7-88DD8C3D5EDB}">
      <dsp:nvSpPr>
        <dsp:cNvPr id="0" name=""/>
        <dsp:cNvSpPr/>
      </dsp:nvSpPr>
      <dsp:spPr>
        <a:xfrm rot="5400000">
          <a:off x="4365596" y="1906689"/>
          <a:ext cx="2844489" cy="8653393"/>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a:latin typeface="Arial"/>
            </a:rPr>
            <a:t>PTGD experience higher rates of adverse health and social outcomes including suicidal ideation, suicide, poverty and harassment [2-4]</a:t>
          </a:r>
        </a:p>
        <a:p>
          <a:pPr marL="228600" lvl="1" indent="-228600" algn="l" defTabSz="1066800" rtl="0">
            <a:lnSpc>
              <a:spcPct val="90000"/>
            </a:lnSpc>
            <a:spcBef>
              <a:spcPct val="0"/>
            </a:spcBef>
            <a:spcAft>
              <a:spcPct val="15000"/>
            </a:spcAft>
            <a:buChar char="•"/>
          </a:pPr>
          <a:r>
            <a:rPr lang="en-US" sz="2400" kern="1200" dirty="0">
              <a:latin typeface="Arial"/>
            </a:rPr>
            <a:t>Limited data available on healthcare for PTGD in SK – other types of navigation programs show benefit</a:t>
          </a:r>
        </a:p>
        <a:p>
          <a:pPr marL="228600" lvl="1" indent="-228600" algn="l" defTabSz="1066800" rtl="0">
            <a:lnSpc>
              <a:spcPct val="90000"/>
            </a:lnSpc>
            <a:spcBef>
              <a:spcPct val="0"/>
            </a:spcBef>
            <a:spcAft>
              <a:spcPct val="15000"/>
            </a:spcAft>
            <a:buChar char="•"/>
          </a:pPr>
          <a:r>
            <a:rPr lang="en-US" sz="2400" kern="1200" dirty="0">
              <a:latin typeface="Arial"/>
            </a:rPr>
            <a:t>SK's requirement at that time of 2 psychiatrist letters for out-of-province gender-affirming surgery not in keeping with World Professional Association of Transgender Health guidelines </a:t>
          </a:r>
          <a:endParaRPr lang="en-US" sz="2400" kern="1200" dirty="0"/>
        </a:p>
      </dsp:txBody>
      <dsp:txXfrm rot="-5400000">
        <a:off x="1461145" y="4949998"/>
        <a:ext cx="8514536" cy="2566775"/>
      </dsp:txXfrm>
    </dsp:sp>
    <dsp:sp modelId="{3BDAA7A2-7F44-4C0D-9D35-D2FCAF7D2E1E}">
      <dsp:nvSpPr>
        <dsp:cNvPr id="0" name=""/>
        <dsp:cNvSpPr/>
      </dsp:nvSpPr>
      <dsp:spPr>
        <a:xfrm rot="5400000">
          <a:off x="-418398" y="8710865"/>
          <a:ext cx="2619777" cy="1782980"/>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en-US" sz="2000" kern="1200" dirty="0">
              <a:latin typeface="Arial"/>
            </a:rPr>
            <a:t>Literature review + environmental scan (2019) [5]</a:t>
          </a:r>
          <a:endParaRPr lang="en-US" sz="2000" kern="1200" dirty="0"/>
        </a:p>
      </dsp:txBody>
      <dsp:txXfrm rot="-5400000">
        <a:off x="1" y="9183956"/>
        <a:ext cx="1782980" cy="836797"/>
      </dsp:txXfrm>
    </dsp:sp>
    <dsp:sp modelId="{92EA40D8-D535-4837-92B7-4F738FF86D49}">
      <dsp:nvSpPr>
        <dsp:cNvPr id="0" name=""/>
        <dsp:cNvSpPr/>
      </dsp:nvSpPr>
      <dsp:spPr>
        <a:xfrm rot="5400000">
          <a:off x="5532577" y="4980298"/>
          <a:ext cx="1332688" cy="8766076"/>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a:latin typeface="Arial"/>
            </a:rPr>
            <a:t>Limited data on existing navigator programs for PTGD</a:t>
          </a:r>
          <a:endParaRPr lang="en-US" sz="2400" kern="1200" dirty="0"/>
        </a:p>
        <a:p>
          <a:pPr marL="228600" lvl="1" indent="-228600" algn="l" defTabSz="1066800" rtl="0">
            <a:lnSpc>
              <a:spcPct val="90000"/>
            </a:lnSpc>
            <a:spcBef>
              <a:spcPct val="0"/>
            </a:spcBef>
            <a:spcAft>
              <a:spcPct val="15000"/>
            </a:spcAft>
            <a:buChar char="•"/>
          </a:pPr>
          <a:r>
            <a:rPr lang="en-US" sz="2400" kern="1200" dirty="0">
              <a:latin typeface="Arial"/>
            </a:rPr>
            <a:t>Interviewed representatives from 6 other Canadian navigator programs working with PTGD</a:t>
          </a:r>
        </a:p>
      </dsp:txBody>
      <dsp:txXfrm rot="-5400000">
        <a:off x="1815883" y="8762048"/>
        <a:ext cx="8701020" cy="1202576"/>
      </dsp:txXfrm>
    </dsp:sp>
    <dsp:sp modelId="{C6DED94D-82A9-4D4B-9F50-259C27E42E20}">
      <dsp:nvSpPr>
        <dsp:cNvPr id="0" name=""/>
        <dsp:cNvSpPr/>
      </dsp:nvSpPr>
      <dsp:spPr>
        <a:xfrm rot="5400000">
          <a:off x="-452836" y="12001941"/>
          <a:ext cx="2555336" cy="1649664"/>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en-US" sz="2000" kern="1200" dirty="0">
              <a:latin typeface="Arial"/>
            </a:rPr>
            <a:t>Research team composition</a:t>
          </a:r>
        </a:p>
      </dsp:txBody>
      <dsp:txXfrm rot="-5400000">
        <a:off x="0" y="12373937"/>
        <a:ext cx="1649664" cy="905672"/>
      </dsp:txXfrm>
    </dsp:sp>
    <dsp:sp modelId="{A4EE2C8B-CFA7-44CA-84F8-9F6E3983A63B}">
      <dsp:nvSpPr>
        <dsp:cNvPr id="0" name=""/>
        <dsp:cNvSpPr/>
      </dsp:nvSpPr>
      <dsp:spPr>
        <a:xfrm rot="5400000">
          <a:off x="4046345" y="8157245"/>
          <a:ext cx="3268763" cy="8085900"/>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a:latin typeface="Arial"/>
            </a:rPr>
            <a:t>16 team members, many with multiple roles</a:t>
          </a:r>
        </a:p>
        <a:p>
          <a:pPr marL="457200" lvl="2" indent="-228600" algn="l" defTabSz="1066800" rtl="0">
            <a:lnSpc>
              <a:spcPct val="90000"/>
            </a:lnSpc>
            <a:spcBef>
              <a:spcPct val="0"/>
            </a:spcBef>
            <a:spcAft>
              <a:spcPct val="15000"/>
            </a:spcAft>
            <a:buChar char="•"/>
          </a:pPr>
          <a:r>
            <a:rPr lang="en-US" sz="2400" kern="1200" dirty="0">
              <a:latin typeface="Arial"/>
            </a:rPr>
            <a:t>7 people who are TGD</a:t>
          </a:r>
          <a:endParaRPr lang="en-US" sz="2400" kern="1200" dirty="0"/>
        </a:p>
        <a:p>
          <a:pPr marL="457200" lvl="2" indent="-228600" algn="l" defTabSz="1066800" rtl="0">
            <a:lnSpc>
              <a:spcPct val="90000"/>
            </a:lnSpc>
            <a:spcBef>
              <a:spcPct val="0"/>
            </a:spcBef>
            <a:spcAft>
              <a:spcPct val="15000"/>
            </a:spcAft>
            <a:buChar char="•"/>
          </a:pPr>
          <a:r>
            <a:rPr lang="en-US" sz="2400" kern="1200" dirty="0">
              <a:latin typeface="Arial"/>
            </a:rPr>
            <a:t>4 people who are otherwise part of the 2SLGBTQ+ community</a:t>
          </a:r>
        </a:p>
        <a:p>
          <a:pPr marL="457200" lvl="2" indent="-228600" algn="l" defTabSz="1066800" rtl="0">
            <a:lnSpc>
              <a:spcPct val="90000"/>
            </a:lnSpc>
            <a:spcBef>
              <a:spcPct val="0"/>
            </a:spcBef>
            <a:spcAft>
              <a:spcPct val="15000"/>
            </a:spcAft>
            <a:buChar char="•"/>
          </a:pPr>
          <a:r>
            <a:rPr lang="en-US" sz="2400" kern="1200" dirty="0">
              <a:latin typeface="Arial"/>
            </a:rPr>
            <a:t>6 healthcare providers</a:t>
          </a:r>
        </a:p>
        <a:p>
          <a:pPr marL="457200" lvl="2" indent="-228600" algn="l" defTabSz="1066800" rtl="0">
            <a:lnSpc>
              <a:spcPct val="90000"/>
            </a:lnSpc>
            <a:spcBef>
              <a:spcPct val="0"/>
            </a:spcBef>
            <a:spcAft>
              <a:spcPct val="15000"/>
            </a:spcAft>
            <a:buChar char="•"/>
          </a:pPr>
          <a:r>
            <a:rPr lang="en-US" sz="2400" kern="1200" dirty="0">
              <a:latin typeface="Arial"/>
            </a:rPr>
            <a:t>2 healthcare decision-makers</a:t>
          </a:r>
        </a:p>
        <a:p>
          <a:pPr marL="457200" lvl="2" indent="-228600" algn="l" defTabSz="1066800" rtl="0">
            <a:lnSpc>
              <a:spcPct val="90000"/>
            </a:lnSpc>
            <a:spcBef>
              <a:spcPct val="0"/>
            </a:spcBef>
            <a:spcAft>
              <a:spcPct val="15000"/>
            </a:spcAft>
            <a:buChar char="•"/>
          </a:pPr>
          <a:r>
            <a:rPr lang="en-US" sz="2400" kern="1200" dirty="0">
              <a:latin typeface="Arial"/>
            </a:rPr>
            <a:t>4 people who work for community-based organizations (</a:t>
          </a:r>
          <a:r>
            <a:rPr lang="en-US" sz="2400" kern="1200" dirty="0" err="1">
              <a:latin typeface="Arial"/>
            </a:rPr>
            <a:t>OUTSaskatoon</a:t>
          </a:r>
          <a:r>
            <a:rPr lang="en-US" sz="2400" kern="1200" dirty="0">
              <a:latin typeface="Arial"/>
            </a:rPr>
            <a:t>, </a:t>
          </a:r>
          <a:r>
            <a:rPr lang="en-US" sz="2400" kern="1200" dirty="0" err="1">
              <a:latin typeface="Arial"/>
            </a:rPr>
            <a:t>URPride</a:t>
          </a:r>
          <a:r>
            <a:rPr lang="en-US" sz="2400" kern="1200" dirty="0">
              <a:latin typeface="Arial"/>
            </a:rPr>
            <a:t>, </a:t>
          </a:r>
          <a:r>
            <a:rPr lang="en-US" sz="2400" kern="1200" dirty="0" err="1">
              <a:latin typeface="Arial"/>
            </a:rPr>
            <a:t>TransSask</a:t>
          </a:r>
          <a:r>
            <a:rPr lang="en-US" sz="2400" kern="1200" dirty="0">
              <a:latin typeface="Arial"/>
            </a:rPr>
            <a:t>)</a:t>
          </a:r>
        </a:p>
        <a:p>
          <a:pPr marL="457200" lvl="2" indent="-228600" algn="l" defTabSz="1066800" rtl="0">
            <a:lnSpc>
              <a:spcPct val="90000"/>
            </a:lnSpc>
            <a:spcBef>
              <a:spcPct val="0"/>
            </a:spcBef>
            <a:spcAft>
              <a:spcPct val="15000"/>
            </a:spcAft>
            <a:buChar char="•"/>
          </a:pPr>
          <a:r>
            <a:rPr lang="en-US" sz="2400" kern="1200" dirty="0">
              <a:latin typeface="Arial"/>
            </a:rPr>
            <a:t>4 researchers</a:t>
          </a:r>
          <a:endParaRPr lang="en-US" sz="2400" kern="1200" dirty="0"/>
        </a:p>
      </dsp:txBody>
      <dsp:txXfrm rot="-5400000">
        <a:off x="1637777" y="10725381"/>
        <a:ext cx="7926332" cy="2949627"/>
      </dsp:txXfrm>
    </dsp:sp>
    <dsp:sp modelId="{DDFA5A7B-82BF-4F9F-8FDB-9B0A087B76B1}">
      <dsp:nvSpPr>
        <dsp:cNvPr id="0" name=""/>
        <dsp:cNvSpPr/>
      </dsp:nvSpPr>
      <dsp:spPr>
        <a:xfrm rot="5400000">
          <a:off x="-307543" y="14333331"/>
          <a:ext cx="2050289" cy="1435202"/>
        </a:xfrm>
        <a:prstGeom prst="chevron">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rtl="0">
            <a:lnSpc>
              <a:spcPct val="90000"/>
            </a:lnSpc>
            <a:spcBef>
              <a:spcPct val="0"/>
            </a:spcBef>
            <a:spcAft>
              <a:spcPct val="35000"/>
            </a:spcAft>
            <a:buNone/>
          </a:pPr>
          <a:r>
            <a:rPr lang="en-US" sz="3200" kern="1200" dirty="0">
              <a:latin typeface="Arial"/>
            </a:rPr>
            <a:t>Funding</a:t>
          </a:r>
        </a:p>
      </dsp:txBody>
      <dsp:txXfrm rot="-5400000">
        <a:off x="1" y="14743388"/>
        <a:ext cx="1435202" cy="615087"/>
      </dsp:txXfrm>
    </dsp:sp>
    <dsp:sp modelId="{5B6ACA14-EB46-4914-9B32-56291EA910FE}">
      <dsp:nvSpPr>
        <dsp:cNvPr id="0" name=""/>
        <dsp:cNvSpPr/>
      </dsp:nvSpPr>
      <dsp:spPr>
        <a:xfrm rot="5400000">
          <a:off x="5249889" y="10382790"/>
          <a:ext cx="1332688" cy="8845347"/>
        </a:xfrm>
        <a:prstGeom prst="round2Same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latin typeface="Arial"/>
            </a:rPr>
            <a:t>Obtained Saskatchewan Health Research Foundation-Saskatchewan Centre for Patient-Oriented Research Sprout grant Mar 2020-Mar 2022</a:t>
          </a:r>
          <a:endParaRPr lang="en-US" sz="2800" kern="1200" dirty="0"/>
        </a:p>
      </dsp:txBody>
      <dsp:txXfrm rot="-5400000">
        <a:off x="1493560" y="14204175"/>
        <a:ext cx="8780291" cy="1202576"/>
      </dsp:txXfrm>
    </dsp:sp>
    <dsp:sp modelId="{EEDCDA4E-D833-4A39-82C7-0A44417E0F7D}">
      <dsp:nvSpPr>
        <dsp:cNvPr id="0" name=""/>
        <dsp:cNvSpPr/>
      </dsp:nvSpPr>
      <dsp:spPr>
        <a:xfrm rot="5400000">
          <a:off x="-307543" y="16824915"/>
          <a:ext cx="2050289" cy="1435202"/>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First steps</a:t>
          </a:r>
        </a:p>
      </dsp:txBody>
      <dsp:txXfrm rot="-5400000">
        <a:off x="1" y="17234972"/>
        <a:ext cx="1435202" cy="615087"/>
      </dsp:txXfrm>
    </dsp:sp>
    <dsp:sp modelId="{AB303B61-2D04-43B2-8565-4180EA1C9875}">
      <dsp:nvSpPr>
        <dsp:cNvPr id="0" name=""/>
        <dsp:cNvSpPr/>
      </dsp:nvSpPr>
      <dsp:spPr>
        <a:xfrm rot="5400000">
          <a:off x="5349549" y="12083077"/>
          <a:ext cx="2372584" cy="10201278"/>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Ethical approval obtained December 2020 (</a:t>
          </a:r>
          <a:r>
            <a:rPr lang="en-US" sz="2800" kern="1200" dirty="0" err="1"/>
            <a:t>Usask</a:t>
          </a:r>
          <a:r>
            <a:rPr lang="en-US" sz="2800" kern="1200" dirty="0"/>
            <a:t> </a:t>
          </a:r>
          <a:r>
            <a:rPr lang="en-US" sz="2800" kern="1200" dirty="0" err="1"/>
            <a:t>Beh</a:t>
          </a:r>
          <a:r>
            <a:rPr lang="en-US" sz="2800" kern="1200" dirty="0"/>
            <a:t>-REB ID </a:t>
          </a:r>
          <a:r>
            <a:rPr lang="en-US" sz="2800" kern="1200" dirty="0" err="1"/>
            <a:t>Beh</a:t>
          </a:r>
          <a:r>
            <a:rPr lang="en-US" sz="2800" kern="1200" dirty="0"/>
            <a:t> 1897) </a:t>
          </a:r>
        </a:p>
        <a:p>
          <a:pPr marL="285750" lvl="1" indent="-285750" algn="l" defTabSz="1244600">
            <a:lnSpc>
              <a:spcPct val="90000"/>
            </a:lnSpc>
            <a:spcBef>
              <a:spcPct val="0"/>
            </a:spcBef>
            <a:spcAft>
              <a:spcPct val="15000"/>
            </a:spcAft>
            <a:buChar char="•"/>
          </a:pPr>
          <a:r>
            <a:rPr lang="en-US" sz="2800" kern="1200" dirty="0"/>
            <a:t>Navigators started working April 2021</a:t>
          </a:r>
        </a:p>
        <a:p>
          <a:pPr marL="285750" lvl="1" indent="-285750" algn="l" defTabSz="1244600">
            <a:lnSpc>
              <a:spcPct val="90000"/>
            </a:lnSpc>
            <a:spcBef>
              <a:spcPct val="0"/>
            </a:spcBef>
            <a:spcAft>
              <a:spcPct val="15000"/>
            </a:spcAft>
            <a:buChar char="•"/>
          </a:pPr>
          <a:r>
            <a:rPr lang="en-US" sz="2800" kern="1200" dirty="0"/>
            <a:t>Undergraduate research assistant started working May 2021</a:t>
          </a:r>
        </a:p>
        <a:p>
          <a:pPr marL="285750" lvl="1" indent="-285750" algn="l" defTabSz="1244600">
            <a:lnSpc>
              <a:spcPct val="90000"/>
            </a:lnSpc>
            <a:spcBef>
              <a:spcPct val="0"/>
            </a:spcBef>
            <a:spcAft>
              <a:spcPct val="15000"/>
            </a:spcAft>
            <a:buChar char="•"/>
          </a:pPr>
          <a:r>
            <a:rPr lang="en-US" sz="2800" kern="1200" dirty="0"/>
            <a:t>Graduate research assistant started working July 2021</a:t>
          </a:r>
        </a:p>
      </dsp:txBody>
      <dsp:txXfrm rot="-5400000">
        <a:off x="1435202" y="16113244"/>
        <a:ext cx="10085458" cy="21409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079A54-3DD0-394D-808F-FCE42D9D73FD}">
      <dsp:nvSpPr>
        <dsp:cNvPr id="0" name=""/>
        <dsp:cNvSpPr/>
      </dsp:nvSpPr>
      <dsp:spPr>
        <a:xfrm>
          <a:off x="4157583" y="5552872"/>
          <a:ext cx="2380452" cy="2380452"/>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46990" tIns="46990" rIns="46990" bIns="46990" numCol="1" spcCol="1270" anchor="ctr" anchorCtr="0">
          <a:noAutofit/>
        </a:bodyPr>
        <a:lstStyle/>
        <a:p>
          <a:pPr marL="0" lvl="0" indent="0" algn="ctr" defTabSz="1644650">
            <a:lnSpc>
              <a:spcPct val="90000"/>
            </a:lnSpc>
            <a:spcBef>
              <a:spcPct val="0"/>
            </a:spcBef>
            <a:spcAft>
              <a:spcPct val="35000"/>
            </a:spcAft>
            <a:buNone/>
          </a:pPr>
          <a:r>
            <a:rPr lang="en-US" sz="3700" kern="1200" dirty="0">
              <a:solidFill>
                <a:schemeClr val="accent2"/>
              </a:solidFill>
            </a:rPr>
            <a:t>Research questions</a:t>
          </a:r>
        </a:p>
      </dsp:txBody>
      <dsp:txXfrm>
        <a:off x="4273787" y="5669076"/>
        <a:ext cx="2148044" cy="2148044"/>
      </dsp:txXfrm>
    </dsp:sp>
    <dsp:sp modelId="{245F48C5-38BF-AC47-8B3E-3D30DA832D22}">
      <dsp:nvSpPr>
        <dsp:cNvPr id="0" name=""/>
        <dsp:cNvSpPr/>
      </dsp:nvSpPr>
      <dsp:spPr>
        <a:xfrm rot="16200016">
          <a:off x="4879617" y="4200568"/>
          <a:ext cx="936402" cy="99081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5020077" y="4539191"/>
        <a:ext cx="655481" cy="594487"/>
      </dsp:txXfrm>
    </dsp:sp>
    <dsp:sp modelId="{D7AD2D29-D921-6244-A584-CF8040D95AD8}">
      <dsp:nvSpPr>
        <dsp:cNvPr id="0" name=""/>
        <dsp:cNvSpPr/>
      </dsp:nvSpPr>
      <dsp:spPr>
        <a:xfrm>
          <a:off x="3145209" y="287395"/>
          <a:ext cx="4405243" cy="349867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CA" sz="2800" kern="1200" dirty="0"/>
            <a:t>What are current healthcare experiences of people who are TGD in Saskatchewan?</a:t>
          </a:r>
          <a:endParaRPr lang="en-US" sz="2800" kern="1200" dirty="0"/>
        </a:p>
      </dsp:txBody>
      <dsp:txXfrm>
        <a:off x="3316000" y="458186"/>
        <a:ext cx="4063661" cy="3157096"/>
      </dsp:txXfrm>
    </dsp:sp>
    <dsp:sp modelId="{F821AAFC-08DE-F64A-A9D1-27FCF4FA8465}">
      <dsp:nvSpPr>
        <dsp:cNvPr id="0" name=""/>
        <dsp:cNvSpPr/>
      </dsp:nvSpPr>
      <dsp:spPr>
        <a:xfrm rot="20629166">
          <a:off x="6687626" y="5783590"/>
          <a:ext cx="519306" cy="99081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6690712" y="6003460"/>
        <a:ext cx="363514" cy="594487"/>
      </dsp:txXfrm>
    </dsp:sp>
    <dsp:sp modelId="{7AE39B58-3BAF-934C-AA15-C0A4EA7FA260}">
      <dsp:nvSpPr>
        <dsp:cNvPr id="0" name=""/>
        <dsp:cNvSpPr/>
      </dsp:nvSpPr>
      <dsp:spPr>
        <a:xfrm>
          <a:off x="7377121" y="3441860"/>
          <a:ext cx="3718464" cy="434588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CA" sz="2800" kern="1200" dirty="0"/>
            <a:t>How satisfied are clients and healthcare providers with client navigators for people who are TGD?</a:t>
          </a:r>
        </a:p>
      </dsp:txBody>
      <dsp:txXfrm>
        <a:off x="7558641" y="3623380"/>
        <a:ext cx="3355424" cy="3982842"/>
      </dsp:txXfrm>
    </dsp:sp>
    <dsp:sp modelId="{5FFD3C73-3205-8743-89BB-AFCFBB8FF47E}">
      <dsp:nvSpPr>
        <dsp:cNvPr id="0" name=""/>
        <dsp:cNvSpPr/>
      </dsp:nvSpPr>
      <dsp:spPr>
        <a:xfrm rot="3180982">
          <a:off x="6116233" y="7956793"/>
          <a:ext cx="1037423" cy="99081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6175446" y="8036236"/>
        <a:ext cx="740179" cy="594487"/>
      </dsp:txXfrm>
    </dsp:sp>
    <dsp:sp modelId="{1BAA1649-9F4E-394F-862E-8FD3A6190649}">
      <dsp:nvSpPr>
        <dsp:cNvPr id="0" name=""/>
        <dsp:cNvSpPr/>
      </dsp:nvSpPr>
      <dsp:spPr>
        <a:xfrm>
          <a:off x="5929686" y="9100333"/>
          <a:ext cx="4694153" cy="3063857"/>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CA" sz="2800" kern="1200" dirty="0"/>
            <a:t>What is the impact of client navigators on mental and physical health outcomes for people who are TGD?</a:t>
          </a:r>
        </a:p>
      </dsp:txBody>
      <dsp:txXfrm>
        <a:off x="6079251" y="9249898"/>
        <a:ext cx="4395023" cy="2764727"/>
      </dsp:txXfrm>
    </dsp:sp>
    <dsp:sp modelId="{9A9EDF3B-F806-574D-B032-3AB8EEB78C98}">
      <dsp:nvSpPr>
        <dsp:cNvPr id="0" name=""/>
        <dsp:cNvSpPr/>
      </dsp:nvSpPr>
      <dsp:spPr>
        <a:xfrm rot="7627259">
          <a:off x="3601506" y="7909575"/>
          <a:ext cx="976947" cy="990813"/>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rot="10800000">
        <a:off x="3836486" y="7990891"/>
        <a:ext cx="683863" cy="594487"/>
      </dsp:txXfrm>
    </dsp:sp>
    <dsp:sp modelId="{D62AB0F2-E1D8-8D4E-BA54-0C70AA068F09}">
      <dsp:nvSpPr>
        <dsp:cNvPr id="0" name=""/>
        <dsp:cNvSpPr/>
      </dsp:nvSpPr>
      <dsp:spPr>
        <a:xfrm>
          <a:off x="0" y="8998780"/>
          <a:ext cx="4879231" cy="317342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CA" sz="2800" kern="1200" dirty="0"/>
            <a:t>Can client navigators identify common situations when assistance is most beneficial to people who are TGD?</a:t>
          </a:r>
        </a:p>
      </dsp:txBody>
      <dsp:txXfrm>
        <a:off x="154914" y="9153694"/>
        <a:ext cx="4569403" cy="2863601"/>
      </dsp:txXfrm>
    </dsp:sp>
    <dsp:sp modelId="{7934BABD-21C6-9A4E-95AF-0A762E58C1D3}">
      <dsp:nvSpPr>
        <dsp:cNvPr id="0" name=""/>
        <dsp:cNvSpPr/>
      </dsp:nvSpPr>
      <dsp:spPr>
        <a:xfrm rot="11772965">
          <a:off x="3493340" y="5783408"/>
          <a:ext cx="516140" cy="990813"/>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rot="10800000">
        <a:off x="3645102" y="6003192"/>
        <a:ext cx="361298" cy="594487"/>
      </dsp:txXfrm>
    </dsp:sp>
    <dsp:sp modelId="{6C2BE89D-EA92-4E4E-B079-EE118A53DD50}">
      <dsp:nvSpPr>
        <dsp:cNvPr id="0" name=""/>
        <dsp:cNvSpPr/>
      </dsp:nvSpPr>
      <dsp:spPr>
        <a:xfrm>
          <a:off x="-399898" y="3634398"/>
          <a:ext cx="3736298" cy="3960805"/>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CA" sz="2800" kern="1200" dirty="0"/>
            <a:t>What is the impact of client navigators on the ability of healthcare providers to provide care to people who are TGD?</a:t>
          </a:r>
        </a:p>
      </dsp:txBody>
      <dsp:txXfrm>
        <a:off x="-217507" y="3816789"/>
        <a:ext cx="3371516" cy="35960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1FC28F-E3BB-E542-8D98-789AB6CEEB2F}">
      <dsp:nvSpPr>
        <dsp:cNvPr id="0" name=""/>
        <dsp:cNvSpPr/>
      </dsp:nvSpPr>
      <dsp:spPr>
        <a:xfrm>
          <a:off x="4585" y="0"/>
          <a:ext cx="1811816" cy="9602697"/>
        </a:xfrm>
        <a:prstGeom prst="roundRect">
          <a:avLst>
            <a:gd name="adj" fmla="val 10000"/>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dirty="0"/>
            <a:t>Analysis</a:t>
          </a:r>
        </a:p>
      </dsp:txBody>
      <dsp:txXfrm>
        <a:off x="4585" y="0"/>
        <a:ext cx="1811816" cy="2880809"/>
      </dsp:txXfrm>
    </dsp:sp>
    <dsp:sp modelId="{F587B68F-BD94-FD45-A826-6E331232F62E}">
      <dsp:nvSpPr>
        <dsp:cNvPr id="0" name=""/>
        <dsp:cNvSpPr/>
      </dsp:nvSpPr>
      <dsp:spPr>
        <a:xfrm>
          <a:off x="185767" y="2881629"/>
          <a:ext cx="1449453" cy="1886545"/>
        </a:xfrm>
        <a:prstGeom prst="roundRect">
          <a:avLst>
            <a:gd name="adj" fmla="val 10000"/>
          </a:avLst>
        </a:prstGeom>
        <a:solidFill>
          <a:schemeClr val="accent6"/>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45720" tIns="34290" rIns="45720" bIns="34290" numCol="1" spcCol="1270" anchor="ctr" anchorCtr="0">
          <a:noAutofit/>
        </a:bodyPr>
        <a:lstStyle/>
        <a:p>
          <a:pPr marL="0" lvl="0" indent="0" algn="r" defTabSz="800100" rtl="0">
            <a:lnSpc>
              <a:spcPct val="90000"/>
            </a:lnSpc>
            <a:spcBef>
              <a:spcPct val="0"/>
            </a:spcBef>
            <a:spcAft>
              <a:spcPct val="35000"/>
            </a:spcAft>
            <a:buNone/>
          </a:pPr>
          <a:r>
            <a:rPr lang="en-US" sz="1800" kern="1200" dirty="0"/>
            <a:t>Qualitative thematic analysis</a:t>
          </a:r>
        </a:p>
      </dsp:txBody>
      <dsp:txXfrm>
        <a:off x="228220" y="2924082"/>
        <a:ext cx="1364547" cy="1801639"/>
      </dsp:txXfrm>
    </dsp:sp>
    <dsp:sp modelId="{34FAFE1A-E161-D947-99D7-543CF33C78D4}">
      <dsp:nvSpPr>
        <dsp:cNvPr id="0" name=""/>
        <dsp:cNvSpPr/>
      </dsp:nvSpPr>
      <dsp:spPr>
        <a:xfrm>
          <a:off x="185767" y="5058412"/>
          <a:ext cx="1449453" cy="1886545"/>
        </a:xfrm>
        <a:prstGeom prst="roundRect">
          <a:avLst>
            <a:gd name="adj" fmla="val 10000"/>
          </a:avLst>
        </a:prstGeom>
        <a:solidFill>
          <a:schemeClr val="accent6"/>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45720" tIns="34290" rIns="45720" bIns="34290" numCol="1" spcCol="1270" anchor="ctr" anchorCtr="0">
          <a:noAutofit/>
        </a:bodyPr>
        <a:lstStyle/>
        <a:p>
          <a:pPr marL="0" lvl="0" indent="0" algn="r" defTabSz="800100" rtl="0">
            <a:lnSpc>
              <a:spcPct val="90000"/>
            </a:lnSpc>
            <a:spcBef>
              <a:spcPct val="0"/>
            </a:spcBef>
            <a:spcAft>
              <a:spcPct val="35000"/>
            </a:spcAft>
            <a:buNone/>
          </a:pPr>
          <a:r>
            <a:rPr lang="en-US" sz="1800" kern="1200" dirty="0"/>
            <a:t>Descriptive stats</a:t>
          </a:r>
        </a:p>
      </dsp:txBody>
      <dsp:txXfrm>
        <a:off x="228220" y="5100865"/>
        <a:ext cx="1364547" cy="1801639"/>
      </dsp:txXfrm>
    </dsp:sp>
    <dsp:sp modelId="{91380DA6-3AE8-264A-9E89-5FC6A5184F19}">
      <dsp:nvSpPr>
        <dsp:cNvPr id="0" name=""/>
        <dsp:cNvSpPr/>
      </dsp:nvSpPr>
      <dsp:spPr>
        <a:xfrm>
          <a:off x="185767" y="7235196"/>
          <a:ext cx="1449453" cy="1886545"/>
        </a:xfrm>
        <a:prstGeom prst="roundRect">
          <a:avLst>
            <a:gd name="adj" fmla="val 10000"/>
          </a:avLst>
        </a:prstGeom>
        <a:solidFill>
          <a:schemeClr val="accent6"/>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45720" tIns="34290" rIns="45720" bIns="34290" numCol="1" spcCol="1270" anchor="ctr" anchorCtr="0">
          <a:noAutofit/>
        </a:bodyPr>
        <a:lstStyle/>
        <a:p>
          <a:pPr marL="0" lvl="0" indent="0" algn="r" defTabSz="800100" rtl="0">
            <a:lnSpc>
              <a:spcPct val="90000"/>
            </a:lnSpc>
            <a:spcBef>
              <a:spcPct val="0"/>
            </a:spcBef>
            <a:spcAft>
              <a:spcPct val="35000"/>
            </a:spcAft>
            <a:buNone/>
          </a:pPr>
          <a:r>
            <a:rPr lang="en-US" sz="1800" kern="1200" dirty="0"/>
            <a:t>Narrative analysis for navigators' journals</a:t>
          </a:r>
        </a:p>
      </dsp:txBody>
      <dsp:txXfrm>
        <a:off x="228220" y="7277649"/>
        <a:ext cx="1364547" cy="1801639"/>
      </dsp:txXfrm>
    </dsp:sp>
    <dsp:sp modelId="{65296D60-D6A0-2C45-B9F0-72945DC3A16B}">
      <dsp:nvSpPr>
        <dsp:cNvPr id="0" name=""/>
        <dsp:cNvSpPr/>
      </dsp:nvSpPr>
      <dsp:spPr>
        <a:xfrm>
          <a:off x="1952288" y="0"/>
          <a:ext cx="1811816" cy="9602697"/>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Pre-navigator focus groups x 2</a:t>
          </a:r>
        </a:p>
      </dsp:txBody>
      <dsp:txXfrm>
        <a:off x="1952288" y="0"/>
        <a:ext cx="1811816" cy="2880809"/>
      </dsp:txXfrm>
    </dsp:sp>
    <dsp:sp modelId="{4366DC95-044C-E942-8F2B-C21A7C803DE4}">
      <dsp:nvSpPr>
        <dsp:cNvPr id="0" name=""/>
        <dsp:cNvSpPr/>
      </dsp:nvSpPr>
      <dsp:spPr>
        <a:xfrm>
          <a:off x="2133470" y="2883622"/>
          <a:ext cx="1449453" cy="2895344"/>
        </a:xfrm>
        <a:prstGeom prst="roundRect">
          <a:avLst>
            <a:gd name="adj" fmla="val 10000"/>
          </a:avLst>
        </a:prstGeom>
        <a:solidFill>
          <a:schemeClr val="accent4"/>
        </a:solidFill>
        <a:ln w="2540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45720" tIns="34290" rIns="45720" bIns="34290" numCol="1" spcCol="1270" anchor="ctr" anchorCtr="0">
          <a:noAutofit/>
        </a:bodyPr>
        <a:lstStyle/>
        <a:p>
          <a:pPr marL="0" lvl="0" indent="0" algn="r" defTabSz="800100" rtl="0">
            <a:lnSpc>
              <a:spcPct val="90000"/>
            </a:lnSpc>
            <a:spcBef>
              <a:spcPct val="0"/>
            </a:spcBef>
            <a:spcAft>
              <a:spcPct val="35000"/>
            </a:spcAft>
            <a:buNone/>
          </a:pPr>
          <a:r>
            <a:rPr lang="en-US" sz="1800" kern="1200" dirty="0"/>
            <a:t>8-10 participants x 2 focus groups with PTGD</a:t>
          </a:r>
          <a:r>
            <a:rPr lang="en-US" sz="1800" kern="1200" dirty="0">
              <a:latin typeface="Arial"/>
            </a:rPr>
            <a:t> </a:t>
          </a:r>
        </a:p>
      </dsp:txBody>
      <dsp:txXfrm>
        <a:off x="2175923" y="2926075"/>
        <a:ext cx="1364547" cy="2810438"/>
      </dsp:txXfrm>
    </dsp:sp>
    <dsp:sp modelId="{94F06EA4-3726-AE43-AAD2-80E12A0B6178}">
      <dsp:nvSpPr>
        <dsp:cNvPr id="0" name=""/>
        <dsp:cNvSpPr/>
      </dsp:nvSpPr>
      <dsp:spPr>
        <a:xfrm>
          <a:off x="2133470" y="6224404"/>
          <a:ext cx="1449453" cy="2895344"/>
        </a:xfrm>
        <a:prstGeom prst="roundRect">
          <a:avLst>
            <a:gd name="adj" fmla="val 10000"/>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45720" tIns="34290" rIns="45720" bIns="34290" numCol="1" spcCol="1270" anchor="ctr" anchorCtr="0">
          <a:noAutofit/>
        </a:bodyPr>
        <a:lstStyle/>
        <a:p>
          <a:pPr marL="0" lvl="0" indent="0" algn="r" defTabSz="800100">
            <a:lnSpc>
              <a:spcPct val="90000"/>
            </a:lnSpc>
            <a:spcBef>
              <a:spcPct val="0"/>
            </a:spcBef>
            <a:spcAft>
              <a:spcPct val="35000"/>
            </a:spcAft>
            <a:buNone/>
          </a:pPr>
          <a:r>
            <a:rPr lang="en-US" sz="1800" kern="1200" dirty="0"/>
            <a:t>On experiences accessing or trying to access healthcare in SK</a:t>
          </a:r>
        </a:p>
      </dsp:txBody>
      <dsp:txXfrm>
        <a:off x="2175923" y="6266857"/>
        <a:ext cx="1364547" cy="2810438"/>
      </dsp:txXfrm>
    </dsp:sp>
    <dsp:sp modelId="{722604B6-4F51-7D4D-A858-1D8A43EE7AD3}">
      <dsp:nvSpPr>
        <dsp:cNvPr id="0" name=""/>
        <dsp:cNvSpPr/>
      </dsp:nvSpPr>
      <dsp:spPr>
        <a:xfrm>
          <a:off x="3899991" y="0"/>
          <a:ext cx="1811816" cy="9602697"/>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dirty="0"/>
            <a:t>Post-navigator interviews</a:t>
          </a:r>
        </a:p>
      </dsp:txBody>
      <dsp:txXfrm>
        <a:off x="3899991" y="0"/>
        <a:ext cx="1811816" cy="2880809"/>
      </dsp:txXfrm>
    </dsp:sp>
    <dsp:sp modelId="{37D09099-3FD5-7146-B6CE-8F2283472C2B}">
      <dsp:nvSpPr>
        <dsp:cNvPr id="0" name=""/>
        <dsp:cNvSpPr/>
      </dsp:nvSpPr>
      <dsp:spPr>
        <a:xfrm>
          <a:off x="4081173" y="2881629"/>
          <a:ext cx="1449453" cy="1886545"/>
        </a:xfrm>
        <a:prstGeom prst="roundRect">
          <a:avLst>
            <a:gd name="adj" fmla="val 10000"/>
          </a:avLst>
        </a:prstGeom>
        <a:solidFill>
          <a:schemeClr val="accent4"/>
        </a:solidFill>
        <a:ln w="2540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45720" tIns="34290" rIns="45720" bIns="34290" numCol="1" spcCol="1270" anchor="ctr" anchorCtr="0">
          <a:noAutofit/>
        </a:bodyPr>
        <a:lstStyle/>
        <a:p>
          <a:pPr marL="0" lvl="0" indent="0" algn="r" defTabSz="800100" rtl="0">
            <a:lnSpc>
              <a:spcPct val="90000"/>
            </a:lnSpc>
            <a:spcBef>
              <a:spcPct val="0"/>
            </a:spcBef>
            <a:spcAft>
              <a:spcPct val="35000"/>
            </a:spcAft>
            <a:buNone/>
          </a:pPr>
          <a:r>
            <a:rPr lang="en-US" sz="1800" kern="1200" dirty="0"/>
            <a:t>12 with healthcare providers</a:t>
          </a:r>
          <a:r>
            <a:rPr lang="en-US" sz="1800" kern="1200" dirty="0">
              <a:latin typeface="Arial"/>
            </a:rPr>
            <a:t> </a:t>
          </a:r>
          <a:endParaRPr lang="en-US" sz="1800" kern="1200" dirty="0"/>
        </a:p>
      </dsp:txBody>
      <dsp:txXfrm>
        <a:off x="4123626" y="2924082"/>
        <a:ext cx="1364547" cy="1801639"/>
      </dsp:txXfrm>
    </dsp:sp>
    <dsp:sp modelId="{871BA8B9-00D9-0145-B2EE-7A90FC0688C2}">
      <dsp:nvSpPr>
        <dsp:cNvPr id="0" name=""/>
        <dsp:cNvSpPr/>
      </dsp:nvSpPr>
      <dsp:spPr>
        <a:xfrm>
          <a:off x="4081173" y="5058412"/>
          <a:ext cx="1449453" cy="1886545"/>
        </a:xfrm>
        <a:prstGeom prst="roundRect">
          <a:avLst>
            <a:gd name="adj" fmla="val 10000"/>
          </a:avLst>
        </a:prstGeom>
        <a:solidFill>
          <a:schemeClr val="accent4"/>
        </a:solidFill>
        <a:ln w="2540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45720" tIns="34290" rIns="45720" bIns="34290" numCol="1" spcCol="1270" anchor="ctr" anchorCtr="0">
          <a:noAutofit/>
        </a:bodyPr>
        <a:lstStyle/>
        <a:p>
          <a:pPr marL="0" lvl="0" indent="0" algn="r" defTabSz="800100" rtl="0">
            <a:lnSpc>
              <a:spcPct val="90000"/>
            </a:lnSpc>
            <a:spcBef>
              <a:spcPct val="0"/>
            </a:spcBef>
            <a:spcAft>
              <a:spcPct val="35000"/>
            </a:spcAft>
            <a:buNone/>
          </a:pPr>
          <a:r>
            <a:rPr lang="en-US" sz="1800" kern="1200" dirty="0"/>
            <a:t>12 with navigator clients</a:t>
          </a:r>
        </a:p>
      </dsp:txBody>
      <dsp:txXfrm>
        <a:off x="4123626" y="5100865"/>
        <a:ext cx="1364547" cy="1801639"/>
      </dsp:txXfrm>
    </dsp:sp>
    <dsp:sp modelId="{6BAC6B44-97E7-AD4B-9FCB-F8110E66EC7E}">
      <dsp:nvSpPr>
        <dsp:cNvPr id="0" name=""/>
        <dsp:cNvSpPr/>
      </dsp:nvSpPr>
      <dsp:spPr>
        <a:xfrm>
          <a:off x="4081173" y="7235196"/>
          <a:ext cx="1449453" cy="1886545"/>
        </a:xfrm>
        <a:prstGeom prst="roundRect">
          <a:avLst>
            <a:gd name="adj" fmla="val 10000"/>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45720" tIns="34290" rIns="45720" bIns="34290" numCol="1" spcCol="1270" anchor="ctr" anchorCtr="0">
          <a:noAutofit/>
        </a:bodyPr>
        <a:lstStyle/>
        <a:p>
          <a:pPr marL="0" lvl="0" indent="0" algn="r" defTabSz="800100" rtl="0">
            <a:lnSpc>
              <a:spcPct val="90000"/>
            </a:lnSpc>
            <a:spcBef>
              <a:spcPct val="0"/>
            </a:spcBef>
            <a:spcAft>
              <a:spcPct val="35000"/>
            </a:spcAft>
            <a:buNone/>
          </a:pPr>
          <a:r>
            <a:rPr lang="en-US" sz="1800" kern="1200" dirty="0"/>
            <a:t>On experiences working with navigators</a:t>
          </a:r>
        </a:p>
      </dsp:txBody>
      <dsp:txXfrm>
        <a:off x="4123626" y="7277649"/>
        <a:ext cx="1364547" cy="1801639"/>
      </dsp:txXfrm>
    </dsp:sp>
    <dsp:sp modelId="{F9BF8575-8957-814D-865D-DEE06A696CC5}">
      <dsp:nvSpPr>
        <dsp:cNvPr id="0" name=""/>
        <dsp:cNvSpPr/>
      </dsp:nvSpPr>
      <dsp:spPr>
        <a:xfrm>
          <a:off x="5847694" y="0"/>
          <a:ext cx="1811816" cy="9602697"/>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dirty="0"/>
            <a:t>Brief client post-service survey</a:t>
          </a:r>
        </a:p>
      </dsp:txBody>
      <dsp:txXfrm>
        <a:off x="5847694" y="0"/>
        <a:ext cx="1811816" cy="2880809"/>
      </dsp:txXfrm>
    </dsp:sp>
    <dsp:sp modelId="{AE7D9B8E-8D85-8D49-A935-5CF2932C91B1}">
      <dsp:nvSpPr>
        <dsp:cNvPr id="0" name=""/>
        <dsp:cNvSpPr/>
      </dsp:nvSpPr>
      <dsp:spPr>
        <a:xfrm>
          <a:off x="6028876" y="2880809"/>
          <a:ext cx="1449453" cy="6241753"/>
        </a:xfrm>
        <a:prstGeom prst="roundRect">
          <a:avLst>
            <a:gd name="adj" fmla="val 10000"/>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45720" tIns="34290" rIns="45720" bIns="34290" numCol="1" spcCol="1270" anchor="ctr" anchorCtr="0">
          <a:noAutofit/>
        </a:bodyPr>
        <a:lstStyle/>
        <a:p>
          <a:pPr marL="0" lvl="0" indent="0" algn="r" defTabSz="800100" rtl="0">
            <a:lnSpc>
              <a:spcPct val="90000"/>
            </a:lnSpc>
            <a:spcBef>
              <a:spcPct val="0"/>
            </a:spcBef>
            <a:spcAft>
              <a:spcPct val="35000"/>
            </a:spcAft>
            <a:buNone/>
          </a:pPr>
          <a:r>
            <a:rPr lang="en-US" sz="1800" kern="1200" dirty="0"/>
            <a:t>On experiences working with navigators</a:t>
          </a:r>
        </a:p>
      </dsp:txBody>
      <dsp:txXfrm>
        <a:off x="6071329" y="2923262"/>
        <a:ext cx="1364547" cy="6156847"/>
      </dsp:txXfrm>
    </dsp:sp>
    <dsp:sp modelId="{17949608-3774-9F44-9DC8-BE3A9C60C2C0}">
      <dsp:nvSpPr>
        <dsp:cNvPr id="0" name=""/>
        <dsp:cNvSpPr/>
      </dsp:nvSpPr>
      <dsp:spPr>
        <a:xfrm>
          <a:off x="7795397" y="0"/>
          <a:ext cx="1811816" cy="9602697"/>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dirty="0"/>
            <a:t>Navigators’ journals</a:t>
          </a:r>
        </a:p>
      </dsp:txBody>
      <dsp:txXfrm>
        <a:off x="7795397" y="0"/>
        <a:ext cx="1811816" cy="2880809"/>
      </dsp:txXfrm>
    </dsp:sp>
    <dsp:sp modelId="{EB5670E2-D7E6-6F48-8FD5-2F9667DA483D}">
      <dsp:nvSpPr>
        <dsp:cNvPr id="0" name=""/>
        <dsp:cNvSpPr/>
      </dsp:nvSpPr>
      <dsp:spPr>
        <a:xfrm>
          <a:off x="7976579" y="2880809"/>
          <a:ext cx="1449453" cy="6241753"/>
        </a:xfrm>
        <a:prstGeom prst="roundRect">
          <a:avLst>
            <a:gd name="adj" fmla="val 10000"/>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45720" tIns="34290" rIns="45720" bIns="34290" numCol="1" spcCol="1270" anchor="ctr" anchorCtr="0">
          <a:noAutofit/>
        </a:bodyPr>
        <a:lstStyle/>
        <a:p>
          <a:pPr marL="0" lvl="0" indent="0" algn="r" defTabSz="800100" rtl="0">
            <a:lnSpc>
              <a:spcPct val="90000"/>
            </a:lnSpc>
            <a:spcBef>
              <a:spcPct val="0"/>
            </a:spcBef>
            <a:spcAft>
              <a:spcPct val="35000"/>
            </a:spcAft>
            <a:buNone/>
          </a:pPr>
          <a:r>
            <a:rPr lang="en-US" sz="1800" kern="1200" dirty="0"/>
            <a:t>On (de-identified) reflections on working with clients </a:t>
          </a:r>
        </a:p>
      </dsp:txBody>
      <dsp:txXfrm>
        <a:off x="8019032" y="2923262"/>
        <a:ext cx="1364547" cy="6156847"/>
      </dsp:txXfrm>
    </dsp:sp>
    <dsp:sp modelId="{5E3CE7FD-B772-E148-8096-9F3662202FCE}">
      <dsp:nvSpPr>
        <dsp:cNvPr id="0" name=""/>
        <dsp:cNvSpPr/>
      </dsp:nvSpPr>
      <dsp:spPr>
        <a:xfrm>
          <a:off x="9743100" y="0"/>
          <a:ext cx="1811816" cy="9602697"/>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dirty="0"/>
            <a:t>Statistics</a:t>
          </a:r>
        </a:p>
      </dsp:txBody>
      <dsp:txXfrm>
        <a:off x="9743100" y="0"/>
        <a:ext cx="1811816" cy="2880809"/>
      </dsp:txXfrm>
    </dsp:sp>
    <dsp:sp modelId="{E32C8026-68CD-114E-85D9-CFE581A085FE}">
      <dsp:nvSpPr>
        <dsp:cNvPr id="0" name=""/>
        <dsp:cNvSpPr/>
      </dsp:nvSpPr>
      <dsp:spPr>
        <a:xfrm>
          <a:off x="9924282" y="2881629"/>
          <a:ext cx="1449453" cy="1886545"/>
        </a:xfrm>
        <a:prstGeom prst="roundRect">
          <a:avLst>
            <a:gd name="adj" fmla="val 10000"/>
          </a:avLst>
        </a:prstGeom>
        <a:solidFill>
          <a:schemeClr val="accent3">
            <a:hueOff val="1665134"/>
            <a:satOff val="-3614"/>
            <a:lumOff val="11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r" defTabSz="800100" rtl="0">
            <a:lnSpc>
              <a:spcPct val="90000"/>
            </a:lnSpc>
            <a:spcBef>
              <a:spcPct val="0"/>
            </a:spcBef>
            <a:spcAft>
              <a:spcPct val="35000"/>
            </a:spcAft>
            <a:buNone/>
          </a:pPr>
          <a:r>
            <a:rPr lang="en-US" sz="1800" kern="1200" dirty="0"/>
            <a:t>Client demo-graphics</a:t>
          </a:r>
        </a:p>
      </dsp:txBody>
      <dsp:txXfrm>
        <a:off x="9966735" y="2924082"/>
        <a:ext cx="1364547" cy="1801639"/>
      </dsp:txXfrm>
    </dsp:sp>
    <dsp:sp modelId="{2AD2BB30-6E8F-EE46-85C5-99FB4E617735}">
      <dsp:nvSpPr>
        <dsp:cNvPr id="0" name=""/>
        <dsp:cNvSpPr/>
      </dsp:nvSpPr>
      <dsp:spPr>
        <a:xfrm>
          <a:off x="9924282" y="5058412"/>
          <a:ext cx="1449453" cy="1886545"/>
        </a:xfrm>
        <a:prstGeom prst="roundRect">
          <a:avLst>
            <a:gd name="adj" fmla="val 10000"/>
          </a:avLst>
        </a:prstGeom>
        <a:solidFill>
          <a:schemeClr val="accent3">
            <a:hueOff val="1831647"/>
            <a:satOff val="-3976"/>
            <a:lumOff val="12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r" defTabSz="800100" rtl="0">
            <a:lnSpc>
              <a:spcPct val="90000"/>
            </a:lnSpc>
            <a:spcBef>
              <a:spcPct val="0"/>
            </a:spcBef>
            <a:spcAft>
              <a:spcPct val="35000"/>
            </a:spcAft>
            <a:buNone/>
          </a:pPr>
          <a:r>
            <a:rPr lang="en-US" sz="1800" kern="1200" dirty="0"/>
            <a:t>Services sought</a:t>
          </a:r>
        </a:p>
      </dsp:txBody>
      <dsp:txXfrm>
        <a:off x="9966735" y="5100865"/>
        <a:ext cx="1364547" cy="1801639"/>
      </dsp:txXfrm>
    </dsp:sp>
    <dsp:sp modelId="{E79B5E36-353D-AA4F-BB8E-FF515A8F17D7}">
      <dsp:nvSpPr>
        <dsp:cNvPr id="0" name=""/>
        <dsp:cNvSpPr/>
      </dsp:nvSpPr>
      <dsp:spPr>
        <a:xfrm>
          <a:off x="9924282" y="7235196"/>
          <a:ext cx="1449453" cy="1886545"/>
        </a:xfrm>
        <a:prstGeom prst="roundRect">
          <a:avLst>
            <a:gd name="adj" fmla="val 10000"/>
          </a:avLst>
        </a:prstGeom>
        <a:solidFill>
          <a:schemeClr val="accent3">
            <a:hueOff val="1998160"/>
            <a:satOff val="-4337"/>
            <a:lumOff val="137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r" defTabSz="800100" rtl="0">
            <a:lnSpc>
              <a:spcPct val="90000"/>
            </a:lnSpc>
            <a:spcBef>
              <a:spcPct val="0"/>
            </a:spcBef>
            <a:spcAft>
              <a:spcPct val="35000"/>
            </a:spcAft>
            <a:buNone/>
          </a:pPr>
          <a:r>
            <a:rPr lang="en-US" sz="1800" kern="1200" dirty="0"/>
            <a:t>Services offered</a:t>
          </a:r>
          <a:r>
            <a:rPr lang="en-US" sz="1800" kern="1200" dirty="0">
              <a:latin typeface="Arial"/>
            </a:rPr>
            <a:t>, including educational outreach</a:t>
          </a:r>
          <a:endParaRPr lang="en-US" sz="1800" kern="1200" dirty="0"/>
        </a:p>
      </dsp:txBody>
      <dsp:txXfrm>
        <a:off x="9966735" y="7277649"/>
        <a:ext cx="1364547" cy="18016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631DBD-2ECF-B648-9467-647E33302CE4}">
      <dsp:nvSpPr>
        <dsp:cNvPr id="0" name=""/>
        <dsp:cNvSpPr/>
      </dsp:nvSpPr>
      <dsp:spPr>
        <a:xfrm>
          <a:off x="0" y="1003869"/>
          <a:ext cx="12189513" cy="4238748"/>
        </a:xfrm>
        <a:prstGeom prst="rightArrow">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D07E3C-E06C-BC4B-9DEF-F7D80861073D}">
      <dsp:nvSpPr>
        <dsp:cNvPr id="0" name=""/>
        <dsp:cNvSpPr/>
      </dsp:nvSpPr>
      <dsp:spPr>
        <a:xfrm>
          <a:off x="8033293" y="2063556"/>
          <a:ext cx="2937267" cy="2119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94640" rIns="0" bIns="294640" numCol="1" spcCol="1270" anchor="ctr" anchorCtr="0">
          <a:noAutofit/>
        </a:bodyPr>
        <a:lstStyle/>
        <a:p>
          <a:pPr marL="0" lvl="0" indent="0" algn="ctr" defTabSz="1289050">
            <a:lnSpc>
              <a:spcPct val="90000"/>
            </a:lnSpc>
            <a:spcBef>
              <a:spcPct val="0"/>
            </a:spcBef>
            <a:spcAft>
              <a:spcPct val="35000"/>
            </a:spcAft>
            <a:buNone/>
          </a:pPr>
          <a:r>
            <a:rPr lang="en-US" sz="2900" kern="1200" dirty="0"/>
            <a:t>1 in Saskatoon @ </a:t>
          </a:r>
          <a:r>
            <a:rPr lang="en-US" sz="2900" kern="1200" dirty="0" err="1"/>
            <a:t>OUTSaskatoon</a:t>
          </a:r>
          <a:r>
            <a:rPr lang="en-US" sz="2900" kern="1200" dirty="0"/>
            <a:t>, 1 in Regina @ UR Pride</a:t>
          </a:r>
        </a:p>
      </dsp:txBody>
      <dsp:txXfrm>
        <a:off x="8033293" y="2063556"/>
        <a:ext cx="2937267" cy="2119374"/>
      </dsp:txXfrm>
    </dsp:sp>
    <dsp:sp modelId="{F1FD0A2B-6445-9641-9118-DD94A3672119}">
      <dsp:nvSpPr>
        <dsp:cNvPr id="0" name=""/>
        <dsp:cNvSpPr/>
      </dsp:nvSpPr>
      <dsp:spPr>
        <a:xfrm>
          <a:off x="4508572" y="2063556"/>
          <a:ext cx="2937267" cy="2119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94640" rIns="0" bIns="294640" numCol="1" spcCol="1270" anchor="ctr" anchorCtr="0">
          <a:noAutofit/>
        </a:bodyPr>
        <a:lstStyle/>
        <a:p>
          <a:pPr marL="0" lvl="0" indent="0" algn="ctr" defTabSz="1289050">
            <a:lnSpc>
              <a:spcPct val="90000"/>
            </a:lnSpc>
            <a:spcBef>
              <a:spcPct val="0"/>
            </a:spcBef>
            <a:spcAft>
              <a:spcPct val="35000"/>
            </a:spcAft>
            <a:buNone/>
          </a:pPr>
          <a:r>
            <a:rPr lang="en-US" sz="2900" kern="1200" dirty="0"/>
            <a:t>2 peer healthcare navigators x 1 year pilot </a:t>
          </a:r>
          <a:br>
            <a:rPr lang="en-US" sz="2900" kern="1200" dirty="0"/>
          </a:br>
          <a:r>
            <a:rPr lang="en-US" sz="2000" kern="1200" dirty="0"/>
            <a:t>(April 2021-April 2022)</a:t>
          </a:r>
        </a:p>
      </dsp:txBody>
      <dsp:txXfrm>
        <a:off x="4508572" y="2063556"/>
        <a:ext cx="2937267" cy="2119374"/>
      </dsp:txXfrm>
    </dsp:sp>
    <dsp:sp modelId="{5F44FBB6-7F68-1347-8B76-CB3EB548A067}">
      <dsp:nvSpPr>
        <dsp:cNvPr id="0" name=""/>
        <dsp:cNvSpPr/>
      </dsp:nvSpPr>
      <dsp:spPr>
        <a:xfrm>
          <a:off x="983850" y="2063556"/>
          <a:ext cx="2937267" cy="2119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94640" rIns="0" bIns="294640" numCol="1" spcCol="1270" anchor="ctr" anchorCtr="0">
          <a:noAutofit/>
        </a:bodyPr>
        <a:lstStyle/>
        <a:p>
          <a:pPr marL="0" lvl="0" indent="0" algn="ctr" defTabSz="1289050">
            <a:lnSpc>
              <a:spcPct val="90000"/>
            </a:lnSpc>
            <a:spcBef>
              <a:spcPct val="0"/>
            </a:spcBef>
            <a:spcAft>
              <a:spcPct val="35000"/>
            </a:spcAft>
            <a:buNone/>
          </a:pPr>
          <a:r>
            <a:rPr lang="en-US" sz="2900" kern="1200"/>
            <a:t>Establish and assess</a:t>
          </a:r>
          <a:endParaRPr lang="en-US" sz="2900" kern="1200" dirty="0"/>
        </a:p>
      </dsp:txBody>
      <dsp:txXfrm>
        <a:off x="983850" y="2063556"/>
        <a:ext cx="2937267" cy="21193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7FC66E-4F94-7145-8862-5D943810D92F}">
      <dsp:nvSpPr>
        <dsp:cNvPr id="0" name=""/>
        <dsp:cNvSpPr/>
      </dsp:nvSpPr>
      <dsp:spPr>
        <a:xfrm>
          <a:off x="6984627" y="7200533"/>
          <a:ext cx="4280900" cy="2773053"/>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Font typeface="Courier New" panose="02070309020205020404" pitchFamily="49" charset="0"/>
            <a:buChar char="o"/>
          </a:pPr>
          <a:r>
            <a:rPr lang="en-CA" sz="2000" kern="1200" dirty="0"/>
            <a:t>Results in newsletters of professional organizations</a:t>
          </a:r>
        </a:p>
        <a:p>
          <a:pPr marL="228600" lvl="1" indent="-228600" algn="l" defTabSz="889000">
            <a:lnSpc>
              <a:spcPct val="90000"/>
            </a:lnSpc>
            <a:spcBef>
              <a:spcPct val="0"/>
            </a:spcBef>
            <a:spcAft>
              <a:spcPct val="15000"/>
            </a:spcAft>
            <a:buFont typeface="Courier New" panose="02070309020205020404" pitchFamily="49" charset="0"/>
            <a:buChar char="o"/>
          </a:pPr>
          <a:r>
            <a:rPr lang="en-CA" sz="2000" kern="1200" dirty="0"/>
            <a:t>Use to create educational materials and sessions</a:t>
          </a:r>
        </a:p>
      </dsp:txBody>
      <dsp:txXfrm>
        <a:off x="8329812" y="7954711"/>
        <a:ext cx="2874800" cy="1957959"/>
      </dsp:txXfrm>
    </dsp:sp>
    <dsp:sp modelId="{143B1F87-0C88-6C49-81DC-68CFF0901054}">
      <dsp:nvSpPr>
        <dsp:cNvPr id="0" name=""/>
        <dsp:cNvSpPr/>
      </dsp:nvSpPr>
      <dsp:spPr>
        <a:xfrm>
          <a:off x="0" y="7314672"/>
          <a:ext cx="4280900" cy="277305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l" defTabSz="889000" rtl="0">
            <a:lnSpc>
              <a:spcPct val="90000"/>
            </a:lnSpc>
            <a:spcBef>
              <a:spcPct val="0"/>
            </a:spcBef>
            <a:spcAft>
              <a:spcPct val="15000"/>
            </a:spcAft>
            <a:buFont typeface="Courier New" panose="02070309020205020404" pitchFamily="49" charset="0"/>
            <a:buChar char="o"/>
          </a:pPr>
          <a:r>
            <a:rPr lang="en-CA" sz="2000" kern="1200" dirty="0"/>
            <a:t>Policy brief</a:t>
          </a:r>
          <a:r>
            <a:rPr lang="en-CA" sz="2000" kern="1200" dirty="0">
              <a:latin typeface="Arial"/>
            </a:rPr>
            <a:t> </a:t>
          </a:r>
          <a:endParaRPr lang="en-CA" sz="2000" kern="1200" dirty="0"/>
        </a:p>
      </dsp:txBody>
      <dsp:txXfrm>
        <a:off x="60915" y="8068850"/>
        <a:ext cx="2874800" cy="1957959"/>
      </dsp:txXfrm>
    </dsp:sp>
    <dsp:sp modelId="{50623833-A6C9-844B-AD58-103EAB1F0328}">
      <dsp:nvSpPr>
        <dsp:cNvPr id="0" name=""/>
        <dsp:cNvSpPr/>
      </dsp:nvSpPr>
      <dsp:spPr>
        <a:xfrm>
          <a:off x="6984627" y="633278"/>
          <a:ext cx="4280900" cy="277305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Font typeface="Courier New" panose="02070309020205020404" pitchFamily="49" charset="0"/>
            <a:buChar char="o"/>
          </a:pPr>
          <a:r>
            <a:rPr lang="en-CA" sz="2000" kern="1200" dirty="0"/>
            <a:t>Lay summaries + infographics on study website</a:t>
          </a:r>
        </a:p>
        <a:p>
          <a:pPr marL="228600" lvl="1" indent="-228600" algn="l" defTabSz="889000">
            <a:lnSpc>
              <a:spcPct val="90000"/>
            </a:lnSpc>
            <a:spcBef>
              <a:spcPct val="0"/>
            </a:spcBef>
            <a:spcAft>
              <a:spcPct val="15000"/>
            </a:spcAft>
            <a:buFont typeface="Courier New" panose="02070309020205020404" pitchFamily="49" charset="0"/>
            <a:buChar char="o"/>
          </a:pPr>
          <a:r>
            <a:rPr lang="en-CA" sz="2000" kern="1200" dirty="0"/>
            <a:t>Media outreach</a:t>
          </a:r>
        </a:p>
        <a:p>
          <a:pPr marL="228600" lvl="1" indent="-228600" algn="l" defTabSz="889000">
            <a:lnSpc>
              <a:spcPct val="90000"/>
            </a:lnSpc>
            <a:spcBef>
              <a:spcPct val="0"/>
            </a:spcBef>
            <a:spcAft>
              <a:spcPct val="15000"/>
            </a:spcAft>
            <a:buFont typeface="Courier New" panose="02070309020205020404" pitchFamily="49" charset="0"/>
            <a:buChar char="o"/>
          </a:pPr>
          <a:r>
            <a:rPr lang="en-CA" sz="2000" kern="1200" dirty="0"/>
            <a:t>Posters in schools + spaces frequented by 2SLGBTQ+ community</a:t>
          </a:r>
        </a:p>
      </dsp:txBody>
      <dsp:txXfrm>
        <a:off x="8329812" y="694193"/>
        <a:ext cx="2874800" cy="1957959"/>
      </dsp:txXfrm>
    </dsp:sp>
    <dsp:sp modelId="{F0F9E0EF-5167-9848-88AF-E32715A3F57C}">
      <dsp:nvSpPr>
        <dsp:cNvPr id="0" name=""/>
        <dsp:cNvSpPr/>
      </dsp:nvSpPr>
      <dsp:spPr>
        <a:xfrm>
          <a:off x="0" y="668801"/>
          <a:ext cx="4280900" cy="2773053"/>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Font typeface="Courier New" panose="02070309020205020404" pitchFamily="49" charset="0"/>
            <a:buChar char="o"/>
          </a:pPr>
          <a:r>
            <a:rPr lang="en-CA" sz="2000" kern="1200" dirty="0"/>
            <a:t>Ongoing consultation + knowledge translation event with Saskatchewan Trans Health Coalition</a:t>
          </a:r>
        </a:p>
        <a:p>
          <a:pPr marL="228600" lvl="1" indent="-228600" algn="l" defTabSz="889000">
            <a:lnSpc>
              <a:spcPct val="90000"/>
            </a:lnSpc>
            <a:spcBef>
              <a:spcPct val="0"/>
            </a:spcBef>
            <a:spcAft>
              <a:spcPct val="15000"/>
            </a:spcAft>
            <a:buFont typeface="Courier New" panose="02070309020205020404" pitchFamily="49" charset="0"/>
            <a:buChar char="o"/>
          </a:pPr>
          <a:r>
            <a:rPr lang="en-CA" sz="2000" kern="1200" dirty="0"/>
            <a:t>Pride events</a:t>
          </a:r>
        </a:p>
        <a:p>
          <a:pPr marL="228600" lvl="1" indent="-228600" algn="l" defTabSz="889000">
            <a:lnSpc>
              <a:spcPct val="90000"/>
            </a:lnSpc>
            <a:spcBef>
              <a:spcPct val="0"/>
            </a:spcBef>
            <a:spcAft>
              <a:spcPct val="15000"/>
            </a:spcAft>
            <a:buFont typeface="Courier New" panose="02070309020205020404" pitchFamily="49" charset="0"/>
            <a:buChar char="o"/>
          </a:pPr>
          <a:r>
            <a:rPr lang="en-CA" sz="2000" kern="1200" dirty="0"/>
            <a:t>Community partner events</a:t>
          </a:r>
        </a:p>
      </dsp:txBody>
      <dsp:txXfrm>
        <a:off x="60915" y="729716"/>
        <a:ext cx="2874800" cy="1957959"/>
      </dsp:txXfrm>
    </dsp:sp>
    <dsp:sp modelId="{4A19C31C-CCB6-E948-9069-7B4061F17D1C}">
      <dsp:nvSpPr>
        <dsp:cNvPr id="0" name=""/>
        <dsp:cNvSpPr/>
      </dsp:nvSpPr>
      <dsp:spPr>
        <a:xfrm>
          <a:off x="1793818" y="1536503"/>
          <a:ext cx="3752287" cy="3752287"/>
        </a:xfrm>
        <a:prstGeom prst="pieWedg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Font typeface="Symbol" pitchFamily="2" charset="2"/>
            <a:buNone/>
          </a:pPr>
          <a:r>
            <a:rPr lang="en-CA" sz="2800" kern="1200" dirty="0"/>
            <a:t>People who are TGD</a:t>
          </a:r>
        </a:p>
      </dsp:txBody>
      <dsp:txXfrm>
        <a:off x="2892837" y="2635522"/>
        <a:ext cx="2653268" cy="2653268"/>
      </dsp:txXfrm>
    </dsp:sp>
    <dsp:sp modelId="{35686A3B-3850-9648-8BAE-A3F2E595B37F}">
      <dsp:nvSpPr>
        <dsp:cNvPr id="0" name=""/>
        <dsp:cNvSpPr/>
      </dsp:nvSpPr>
      <dsp:spPr>
        <a:xfrm rot="5400000">
          <a:off x="5719421" y="1536503"/>
          <a:ext cx="3752287" cy="3752287"/>
        </a:xfrm>
        <a:prstGeom prst="pieWedg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Font typeface="Symbol" pitchFamily="2" charset="2"/>
            <a:buNone/>
          </a:pPr>
          <a:r>
            <a:rPr lang="en-CA" sz="2800" kern="1200" dirty="0"/>
            <a:t>General public</a:t>
          </a:r>
        </a:p>
      </dsp:txBody>
      <dsp:txXfrm rot="-5400000">
        <a:off x="5719421" y="2635522"/>
        <a:ext cx="2653268" cy="2653268"/>
      </dsp:txXfrm>
    </dsp:sp>
    <dsp:sp modelId="{B786985D-39C1-4E42-9DDE-A12B4F8351EC}">
      <dsp:nvSpPr>
        <dsp:cNvPr id="0" name=""/>
        <dsp:cNvSpPr/>
      </dsp:nvSpPr>
      <dsp:spPr>
        <a:xfrm rot="10800000">
          <a:off x="5719421" y="5462106"/>
          <a:ext cx="3752287" cy="3752287"/>
        </a:xfrm>
        <a:prstGeom prst="pieWedg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Font typeface="Symbol" pitchFamily="2" charset="2"/>
            <a:buNone/>
          </a:pPr>
          <a:endParaRPr lang="en-CA" sz="2800" kern="1200" dirty="0"/>
        </a:p>
        <a:p>
          <a:pPr marL="0" lvl="0" indent="0" algn="ctr" defTabSz="1244600">
            <a:lnSpc>
              <a:spcPct val="90000"/>
            </a:lnSpc>
            <a:spcBef>
              <a:spcPct val="0"/>
            </a:spcBef>
            <a:spcAft>
              <a:spcPct val="35000"/>
            </a:spcAft>
            <a:buFont typeface="Symbol" pitchFamily="2" charset="2"/>
            <a:buNone/>
          </a:pPr>
          <a:endParaRPr lang="en-CA" sz="2800" kern="1200" dirty="0"/>
        </a:p>
        <a:p>
          <a:pPr marL="0" lvl="0" indent="0" algn="ctr" defTabSz="1244600">
            <a:lnSpc>
              <a:spcPct val="90000"/>
            </a:lnSpc>
            <a:spcBef>
              <a:spcPct val="0"/>
            </a:spcBef>
            <a:spcAft>
              <a:spcPct val="35000"/>
            </a:spcAft>
            <a:buFont typeface="Symbol" pitchFamily="2" charset="2"/>
            <a:buNone/>
          </a:pPr>
          <a:endParaRPr lang="en-CA" sz="2800" kern="1200" dirty="0"/>
        </a:p>
        <a:p>
          <a:pPr marL="0" lvl="0" indent="0" algn="ctr" defTabSz="1244600">
            <a:lnSpc>
              <a:spcPct val="90000"/>
            </a:lnSpc>
            <a:spcBef>
              <a:spcPct val="0"/>
            </a:spcBef>
            <a:spcAft>
              <a:spcPct val="35000"/>
            </a:spcAft>
            <a:buFont typeface="Symbol" pitchFamily="2" charset="2"/>
            <a:buNone/>
          </a:pPr>
          <a:endParaRPr lang="en-CA" sz="2800" kern="1200" dirty="0"/>
        </a:p>
        <a:p>
          <a:pPr marL="0" lvl="0" indent="0" algn="ctr" defTabSz="1244600">
            <a:lnSpc>
              <a:spcPct val="90000"/>
            </a:lnSpc>
            <a:spcBef>
              <a:spcPct val="0"/>
            </a:spcBef>
            <a:spcAft>
              <a:spcPct val="35000"/>
            </a:spcAft>
            <a:buFont typeface="Symbol" pitchFamily="2" charset="2"/>
            <a:buNone/>
          </a:pPr>
          <a:endParaRPr lang="en-CA" sz="2800" kern="1200" dirty="0"/>
        </a:p>
        <a:p>
          <a:pPr marL="0" lvl="0" indent="0" algn="ctr" defTabSz="1244600">
            <a:lnSpc>
              <a:spcPct val="90000"/>
            </a:lnSpc>
            <a:spcBef>
              <a:spcPct val="0"/>
            </a:spcBef>
            <a:spcAft>
              <a:spcPct val="35000"/>
            </a:spcAft>
            <a:buFont typeface="Symbol" pitchFamily="2" charset="2"/>
            <a:buNone/>
          </a:pPr>
          <a:r>
            <a:rPr lang="en-CA" sz="2800" kern="1200" dirty="0"/>
            <a:t>Healthcare providers</a:t>
          </a:r>
        </a:p>
      </dsp:txBody>
      <dsp:txXfrm rot="10800000">
        <a:off x="5719421" y="5462106"/>
        <a:ext cx="2653268" cy="2653268"/>
      </dsp:txXfrm>
    </dsp:sp>
    <dsp:sp modelId="{FA89A484-C3B6-E941-922E-5EA16640019C}">
      <dsp:nvSpPr>
        <dsp:cNvPr id="0" name=""/>
        <dsp:cNvSpPr/>
      </dsp:nvSpPr>
      <dsp:spPr>
        <a:xfrm rot="16200000">
          <a:off x="1764363" y="5518878"/>
          <a:ext cx="3752287" cy="3752287"/>
        </a:xfrm>
        <a:prstGeom prst="pieWedg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Font typeface="Symbol" pitchFamily="2" charset="2"/>
            <a:buNone/>
          </a:pPr>
          <a:endParaRPr lang="en-CA" sz="2800" kern="1200" dirty="0"/>
        </a:p>
        <a:p>
          <a:pPr marL="0" lvl="0" indent="0" algn="ctr" defTabSz="1244600">
            <a:lnSpc>
              <a:spcPct val="90000"/>
            </a:lnSpc>
            <a:spcBef>
              <a:spcPct val="0"/>
            </a:spcBef>
            <a:spcAft>
              <a:spcPct val="35000"/>
            </a:spcAft>
            <a:buFont typeface="Symbol" pitchFamily="2" charset="2"/>
            <a:buNone/>
          </a:pPr>
          <a:endParaRPr lang="en-CA" sz="2800" kern="1200" dirty="0"/>
        </a:p>
        <a:p>
          <a:pPr marL="0" lvl="0" indent="0" algn="ctr" defTabSz="1244600">
            <a:lnSpc>
              <a:spcPct val="90000"/>
            </a:lnSpc>
            <a:spcBef>
              <a:spcPct val="0"/>
            </a:spcBef>
            <a:spcAft>
              <a:spcPct val="35000"/>
            </a:spcAft>
            <a:buFont typeface="Symbol" pitchFamily="2" charset="2"/>
            <a:buNone/>
          </a:pPr>
          <a:endParaRPr lang="en-CA" sz="2800" kern="1200" dirty="0"/>
        </a:p>
        <a:p>
          <a:pPr marL="0" lvl="0" indent="0" algn="ctr" defTabSz="1244600">
            <a:lnSpc>
              <a:spcPct val="90000"/>
            </a:lnSpc>
            <a:spcBef>
              <a:spcPct val="0"/>
            </a:spcBef>
            <a:spcAft>
              <a:spcPct val="35000"/>
            </a:spcAft>
            <a:buFont typeface="Symbol" pitchFamily="2" charset="2"/>
            <a:buNone/>
          </a:pPr>
          <a:endParaRPr lang="en-CA" sz="2800" kern="1200" dirty="0"/>
        </a:p>
        <a:p>
          <a:pPr marL="0" lvl="0" indent="0" algn="ctr" defTabSz="1244600">
            <a:lnSpc>
              <a:spcPct val="90000"/>
            </a:lnSpc>
            <a:spcBef>
              <a:spcPct val="0"/>
            </a:spcBef>
            <a:spcAft>
              <a:spcPct val="35000"/>
            </a:spcAft>
            <a:buFont typeface="Symbol" pitchFamily="2" charset="2"/>
            <a:buNone/>
          </a:pPr>
          <a:r>
            <a:rPr lang="en-CA" sz="2800" kern="1200" dirty="0"/>
            <a:t>Policymakers</a:t>
          </a:r>
        </a:p>
      </dsp:txBody>
      <dsp:txXfrm rot="5400000">
        <a:off x="2863382" y="5518878"/>
        <a:ext cx="2653268" cy="2653268"/>
      </dsp:txXfrm>
    </dsp:sp>
    <dsp:sp modelId="{D7875A20-8081-0B4F-980B-D0C81964CF25}">
      <dsp:nvSpPr>
        <dsp:cNvPr id="0" name=""/>
        <dsp:cNvSpPr/>
      </dsp:nvSpPr>
      <dsp:spPr>
        <a:xfrm>
          <a:off x="4984996" y="4595527"/>
          <a:ext cx="1295535" cy="1126552"/>
        </a:xfrm>
        <a:prstGeom prst="circular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9343BE-3116-D54F-B7A8-F17085DD5771}">
      <dsp:nvSpPr>
        <dsp:cNvPr id="0" name=""/>
        <dsp:cNvSpPr/>
      </dsp:nvSpPr>
      <dsp:spPr>
        <a:xfrm rot="10800000">
          <a:off x="4984996" y="5028816"/>
          <a:ext cx="1295535" cy="1126552"/>
        </a:xfrm>
        <a:prstGeom prst="circular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5.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428750" y="685800"/>
            <a:ext cx="40005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57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57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57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57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57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57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57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57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57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85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7708844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CA" sz="5700" b="0" i="0" u="none" strike="noStrike" cap="none" dirty="0">
                <a:solidFill>
                  <a:schemeClr val="dk1"/>
                </a:solidFill>
                <a:effectLst/>
                <a:latin typeface="Calibri"/>
                <a:ea typeface="Calibri"/>
                <a:cs typeface="Calibri"/>
                <a:sym typeface="Calibri"/>
              </a:rPr>
              <a:t>From abstract: </a:t>
            </a:r>
            <a:r>
              <a:rPr lang="en-US" sz="6000" dirty="0"/>
              <a:t>We hope that this community-driven project, which is the first to implement a navigator program for PTGD in Saskatchewan, will provide useful insights into how to improve healthcare for PTGD in our province and may lead to long-term funding for the navigator</a:t>
            </a:r>
            <a:r>
              <a:rPr lang="en-US" sz="6000" u="sng" dirty="0"/>
              <a:t> positions</a:t>
            </a:r>
            <a:r>
              <a:rPr lang="en-US" sz="6000" dirty="0"/>
              <a:t>. The results will also be used to refine the job description. The project will also provide research training and experience for PTGD, improve research capacity in the community and foster productive relationships among PTGD, researchers and healthcare providers.</a:t>
            </a:r>
            <a:endParaRPr lang="en-US" dirty="0"/>
          </a:p>
          <a:p>
            <a:endParaRPr lang="en-CA" sz="5700" b="0" i="0" u="none" strike="noStrike" cap="none" dirty="0">
              <a:solidFill>
                <a:schemeClr val="dk1"/>
              </a:solidFill>
              <a:effectLst/>
              <a:latin typeface="Calibri"/>
              <a:ea typeface="Calibri"/>
              <a:cs typeface="Calibri"/>
              <a:sym typeface="Calibri"/>
            </a:endParaRPr>
          </a:p>
          <a:p>
            <a:r>
              <a:rPr lang="en-CA" sz="5700" b="0" i="0" u="none" strike="noStrike" cap="none" dirty="0">
                <a:solidFill>
                  <a:schemeClr val="dk1"/>
                </a:solidFill>
                <a:effectLst/>
                <a:latin typeface="Calibri"/>
                <a:ea typeface="Calibri"/>
                <a:cs typeface="Calibri"/>
                <a:sym typeface="Calibri"/>
              </a:rPr>
              <a:t>From grant application </a:t>
            </a:r>
            <a:r>
              <a:rPr lang="en-CA" sz="5700" b="0" i="0" u="none" strike="noStrike" cap="none" dirty="0" err="1">
                <a:solidFill>
                  <a:schemeClr val="dk1"/>
                </a:solidFill>
                <a:effectLst/>
                <a:latin typeface="Calibri"/>
                <a:ea typeface="Calibri"/>
                <a:cs typeface="Calibri"/>
                <a:sym typeface="Calibri"/>
              </a:rPr>
              <a:t>pg</a:t>
            </a:r>
            <a:r>
              <a:rPr lang="en-CA" sz="5700" b="0" i="0" u="none" strike="noStrike" cap="none" dirty="0">
                <a:solidFill>
                  <a:schemeClr val="dk1"/>
                </a:solidFill>
                <a:effectLst/>
                <a:latin typeface="Calibri"/>
                <a:ea typeface="Calibri"/>
                <a:cs typeface="Calibri"/>
                <a:sym typeface="Calibri"/>
              </a:rPr>
              <a:t> 25 of 141: Integrated Knowledge Translation Plan: The knowledge translation (KT) plan for this project focuses on five groups, namely people who are TGD, healthcare professionals, policymakers, academics, and the general public. Our primary commitment is to people who are TGD. The research team includes seven TGD people, in all research team roles: Researcher, Healthcare Provider and Decision Maker, as well as Patient and Family Advisor, and people who are TGD or 2SLGBTQ+ will be preferentially hired as research assistants. Navigators will be TGD people, and will work collaboratively with relevant CBOs (e.g., </a:t>
            </a:r>
            <a:r>
              <a:rPr lang="en-CA" sz="5700" b="0" i="0" u="none" strike="noStrike" cap="none" dirty="0" err="1">
                <a:solidFill>
                  <a:schemeClr val="dk1"/>
                </a:solidFill>
                <a:effectLst/>
                <a:latin typeface="Calibri"/>
                <a:ea typeface="Calibri"/>
                <a:cs typeface="Calibri"/>
                <a:sym typeface="Calibri"/>
              </a:rPr>
              <a:t>URPride</a:t>
            </a:r>
            <a:r>
              <a:rPr lang="en-CA" sz="5700" b="0" i="0" u="none" strike="noStrike" cap="none" dirty="0">
                <a:solidFill>
                  <a:schemeClr val="dk1"/>
                </a:solidFill>
                <a:effectLst/>
                <a:latin typeface="Calibri"/>
                <a:ea typeface="Calibri"/>
                <a:cs typeface="Calibri"/>
                <a:sym typeface="Calibri"/>
              </a:rPr>
              <a:t>, </a:t>
            </a:r>
            <a:r>
              <a:rPr lang="en-CA" sz="5700" b="0" i="0" u="none" strike="noStrike" cap="none" dirty="0" err="1">
                <a:solidFill>
                  <a:schemeClr val="dk1"/>
                </a:solidFill>
                <a:effectLst/>
                <a:latin typeface="Calibri"/>
                <a:ea typeface="Calibri"/>
                <a:cs typeface="Calibri"/>
                <a:sym typeface="Calibri"/>
              </a:rPr>
              <a:t>OUTSaskatoon</a:t>
            </a:r>
            <a:r>
              <a:rPr lang="en-CA" sz="5700" b="0" i="0" u="none" strike="noStrike" cap="none" dirty="0">
                <a:solidFill>
                  <a:schemeClr val="dk1"/>
                </a:solidFill>
                <a:effectLst/>
                <a:latin typeface="Calibri"/>
                <a:ea typeface="Calibri"/>
                <a:cs typeface="Calibri"/>
                <a:sym typeface="Calibri"/>
              </a:rPr>
              <a:t>). Consultation with the STHC (as part of ongoing monthly meetings) will also occur at all stages of the research (e.g., project development, creation of data collection tools, data collection, analysis, and knowledge translation), and TGD people will also be included as clients of the navigators, and otherwise participating in data collection. We will hold a meeting at the end of the project to interpret results with the STHC, and will post results (e.g., project report, infographic, lay summary) on our study website and links to our website from the websites of 2SLGBTQ+ CBOs. </a:t>
            </a:r>
          </a:p>
          <a:p>
            <a:r>
              <a:rPr lang="en-CA" sz="5700" b="0" i="0" u="none" strike="noStrike" cap="none" dirty="0">
                <a:solidFill>
                  <a:schemeClr val="dk1"/>
                </a:solidFill>
                <a:effectLst/>
                <a:latin typeface="Calibri"/>
                <a:ea typeface="Calibri"/>
                <a:cs typeface="Calibri"/>
                <a:sym typeface="Calibri"/>
              </a:rPr>
              <a:t>Madill – Project Description 5 of 6 Healthcare professionals form an integral part of this study. As part of the team, healthcare providers will participate in all stages of the research process, ensuring that the research design, data collection and analysis will be useful in raising awareness and improving clinical care. In addition to their inclusion in other knowledge translation initiatives, we will disseminate results directly to professional organizations through relevant newsletters and email distribution lists (e.g., Saskatchewan Medical Association, the Saskatchewan Registered Nurses’ Association, the Saskatchewan College of Family Physicians). We will also hold a SCPOR Meet and Eat event at the University of Saskatchewan College of Medicine to bring our target groups for knowledge translation together, including healthcare providers, and to provide an opportunity for these groups to engage with our findings and one another. For policymakers, in addition to the project report, infographic and lay summary, we will produce a policy brief specifically for the Ministry of Health and the SHA. We will also invite policymakers to attend KT events including the SCPOR Meet and Eat and any academic presentations. For academics, findings will be made available through peer-reviewed publications. Articles will be produced to reach audiences specialized in the health and well-being of people who are TGD (e.g., International Journal of Transgenderism), patient navigation (e.g., Health Services Journal), and family medicine (e.g., Canadian Family Physician). We will also present findings at relevant conferences (e.g., Canadian Professional Association for Transgender Health). For the lay public, we will distribute a press release when the project report is complete. We will post study information for the general public in lay language and infographics on our website throughout and at the conclusion of the project. We will provide a text-based lay summary in addition to the lay summary infographic for the use of media outlets (e.g., CBC, CTV, Global) in reporting on this work. We will also write op-eds and blog posts for key venues (e.g., Regina Leader-Post, Saskatoon Star-Phoenix, Prince Albert Daily Herald). The lay summary infographic will also be used to reach the general public through the social media channels of project team members, the STHC, relevant CBOs, our website, and printed as a poster distributed to community bars/cafés, gay/straight alliances, school counsellors’ offices, and relevant health service organizations. </a:t>
            </a:r>
          </a:p>
          <a:p>
            <a:pPr marL="0" lvl="0" indent="0" algn="l" rtl="0">
              <a:spcBef>
                <a:spcPts val="0"/>
              </a:spcBef>
              <a:spcAft>
                <a:spcPts val="0"/>
              </a:spcAft>
              <a:buNone/>
            </a:pPr>
            <a:endParaRPr dirty="0"/>
          </a:p>
        </p:txBody>
      </p:sp>
      <p:sp>
        <p:nvSpPr>
          <p:cNvPr id="188" name="Google Shape;188;p1:notes"/>
          <p:cNvSpPr>
            <a:spLocks noGrp="1" noRot="1" noChangeAspect="1"/>
          </p:cNvSpPr>
          <p:nvPr>
            <p:ph type="sldImg" idx="2"/>
          </p:nvPr>
        </p:nvSpPr>
        <p:spPr>
          <a:xfrm>
            <a:off x="1428750" y="685800"/>
            <a:ext cx="40005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UofS 3 Column Layout">
  <p:cSld name="UofS 3 Column Layout">
    <p:spTree>
      <p:nvGrpSpPr>
        <p:cNvPr id="1" name="Shape 19"/>
        <p:cNvGrpSpPr/>
        <p:nvPr/>
      </p:nvGrpSpPr>
      <p:grpSpPr>
        <a:xfrm>
          <a:off x="0" y="0"/>
          <a:ext cx="0" cy="0"/>
          <a:chOff x="0" y="0"/>
          <a:chExt cx="0" cy="0"/>
        </a:xfrm>
      </p:grpSpPr>
      <p:sp>
        <p:nvSpPr>
          <p:cNvPr id="20" name="Google Shape;20;p3"/>
          <p:cNvSpPr txBox="1">
            <a:spLocks noGrp="1"/>
          </p:cNvSpPr>
          <p:nvPr>
            <p:ph type="body" idx="1"/>
          </p:nvPr>
        </p:nvSpPr>
        <p:spPr>
          <a:xfrm>
            <a:off x="791164" y="6004406"/>
            <a:ext cx="11892367"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21" name="Google Shape;21;p3"/>
          <p:cNvSpPr txBox="1">
            <a:spLocks noGrp="1"/>
          </p:cNvSpPr>
          <p:nvPr>
            <p:ph type="body" idx="2"/>
          </p:nvPr>
        </p:nvSpPr>
        <p:spPr>
          <a:xfrm>
            <a:off x="807046" y="5295418"/>
            <a:ext cx="11876486" cy="738635"/>
          </a:xfrm>
          <a:prstGeom prst="rect">
            <a:avLst/>
          </a:prstGeom>
          <a:solidFill>
            <a:srgbClr val="006A4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22" name="Google Shape;22;p3"/>
          <p:cNvSpPr txBox="1">
            <a:spLocks noGrp="1"/>
          </p:cNvSpPr>
          <p:nvPr>
            <p:ph type="body" idx="3"/>
          </p:nvPr>
        </p:nvSpPr>
        <p:spPr>
          <a:xfrm>
            <a:off x="807047" y="17949531"/>
            <a:ext cx="11893756"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23" name="Google Shape;23;p3"/>
          <p:cNvSpPr txBox="1">
            <a:spLocks noGrp="1"/>
          </p:cNvSpPr>
          <p:nvPr>
            <p:ph type="body" idx="4"/>
          </p:nvPr>
        </p:nvSpPr>
        <p:spPr>
          <a:xfrm>
            <a:off x="824321" y="17272653"/>
            <a:ext cx="11876484" cy="738635"/>
          </a:xfrm>
          <a:prstGeom prst="rect">
            <a:avLst/>
          </a:prstGeom>
          <a:solidFill>
            <a:srgbClr val="006A4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body" idx="5"/>
          </p:nvPr>
        </p:nvSpPr>
        <p:spPr>
          <a:xfrm>
            <a:off x="13259994" y="21304136"/>
            <a:ext cx="11875093"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25" name="Google Shape;25;p3"/>
          <p:cNvSpPr txBox="1">
            <a:spLocks noGrp="1"/>
          </p:cNvSpPr>
          <p:nvPr>
            <p:ph type="body" idx="6"/>
          </p:nvPr>
        </p:nvSpPr>
        <p:spPr>
          <a:xfrm>
            <a:off x="13259994" y="20603086"/>
            <a:ext cx="11875093" cy="738635"/>
          </a:xfrm>
          <a:prstGeom prst="rect">
            <a:avLst/>
          </a:prstGeom>
          <a:solidFill>
            <a:srgbClr val="006A4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26" name="Google Shape;26;p3"/>
          <p:cNvSpPr txBox="1">
            <a:spLocks noGrp="1"/>
          </p:cNvSpPr>
          <p:nvPr>
            <p:ph type="body" idx="7"/>
          </p:nvPr>
        </p:nvSpPr>
        <p:spPr>
          <a:xfrm>
            <a:off x="13266939" y="6012344"/>
            <a:ext cx="11875093"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27" name="Google Shape;27;p3"/>
          <p:cNvSpPr txBox="1">
            <a:spLocks noGrp="1"/>
          </p:cNvSpPr>
          <p:nvPr>
            <p:ph type="body" idx="8"/>
          </p:nvPr>
        </p:nvSpPr>
        <p:spPr>
          <a:xfrm>
            <a:off x="13259994" y="5295418"/>
            <a:ext cx="11882041" cy="738635"/>
          </a:xfrm>
          <a:prstGeom prst="rect">
            <a:avLst/>
          </a:prstGeom>
          <a:solidFill>
            <a:srgbClr val="006A4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28" name="Google Shape;28;p3"/>
          <p:cNvSpPr txBox="1">
            <a:spLocks noGrp="1"/>
          </p:cNvSpPr>
          <p:nvPr>
            <p:ph type="body" idx="9"/>
          </p:nvPr>
        </p:nvSpPr>
        <p:spPr>
          <a:xfrm>
            <a:off x="25721275" y="5295418"/>
            <a:ext cx="11879025" cy="738635"/>
          </a:xfrm>
          <a:prstGeom prst="rect">
            <a:avLst/>
          </a:prstGeom>
          <a:solidFill>
            <a:srgbClr val="006A4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29" name="Google Shape;29;p3"/>
          <p:cNvSpPr txBox="1">
            <a:spLocks noGrp="1"/>
          </p:cNvSpPr>
          <p:nvPr>
            <p:ph type="body" idx="13"/>
          </p:nvPr>
        </p:nvSpPr>
        <p:spPr>
          <a:xfrm>
            <a:off x="25721275" y="6004406"/>
            <a:ext cx="11879025"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30" name="Google Shape;30;p3"/>
          <p:cNvSpPr txBox="1">
            <a:spLocks noGrp="1"/>
          </p:cNvSpPr>
          <p:nvPr>
            <p:ph type="body" idx="14"/>
          </p:nvPr>
        </p:nvSpPr>
        <p:spPr>
          <a:xfrm>
            <a:off x="25721275" y="17240545"/>
            <a:ext cx="11879025" cy="738635"/>
          </a:xfrm>
          <a:prstGeom prst="rect">
            <a:avLst/>
          </a:prstGeom>
          <a:solidFill>
            <a:srgbClr val="006A4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31" name="Google Shape;31;p3"/>
          <p:cNvSpPr txBox="1">
            <a:spLocks noGrp="1"/>
          </p:cNvSpPr>
          <p:nvPr>
            <p:ph type="body" idx="15"/>
          </p:nvPr>
        </p:nvSpPr>
        <p:spPr>
          <a:xfrm>
            <a:off x="25716873" y="17949531"/>
            <a:ext cx="11883428"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32" name="Google Shape;32;p3"/>
          <p:cNvSpPr txBox="1">
            <a:spLocks noGrp="1"/>
          </p:cNvSpPr>
          <p:nvPr>
            <p:ph type="body" idx="16"/>
          </p:nvPr>
        </p:nvSpPr>
        <p:spPr>
          <a:xfrm>
            <a:off x="25721275" y="25709080"/>
            <a:ext cx="11879025" cy="738635"/>
          </a:xfrm>
          <a:prstGeom prst="rect">
            <a:avLst/>
          </a:prstGeom>
          <a:solidFill>
            <a:srgbClr val="006A4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33" name="Google Shape;33;p3"/>
          <p:cNvSpPr txBox="1">
            <a:spLocks noGrp="1"/>
          </p:cNvSpPr>
          <p:nvPr>
            <p:ph type="body" idx="17"/>
          </p:nvPr>
        </p:nvSpPr>
        <p:spPr>
          <a:xfrm>
            <a:off x="25721277" y="26418069"/>
            <a:ext cx="11883428"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34" name="Google Shape;34;p3"/>
          <p:cNvSpPr txBox="1">
            <a:spLocks noGrp="1"/>
          </p:cNvSpPr>
          <p:nvPr>
            <p:ph type="title"/>
          </p:nvPr>
        </p:nvSpPr>
        <p:spPr>
          <a:xfrm>
            <a:off x="6667500" y="457202"/>
            <a:ext cx="29870401" cy="2770632"/>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rgbClr val="006A40"/>
              </a:buClr>
              <a:buSzPts val="11200"/>
              <a:buFont typeface="Arial"/>
              <a:buNone/>
              <a:defRPr sz="11200" b="1" i="0" u="none" strike="noStrike" cap="none">
                <a:solidFill>
                  <a:srgbClr val="006A40"/>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 name="Google Shape;35;p3"/>
          <p:cNvSpPr txBox="1">
            <a:spLocks noGrp="1"/>
          </p:cNvSpPr>
          <p:nvPr>
            <p:ph type="body" idx="18"/>
          </p:nvPr>
        </p:nvSpPr>
        <p:spPr>
          <a:xfrm>
            <a:off x="6667500" y="3195828"/>
            <a:ext cx="29870401" cy="1371600"/>
          </a:xfrm>
          <a:prstGeom prst="rect">
            <a:avLst/>
          </a:prstGeom>
          <a:noFill/>
          <a:ln>
            <a:noFill/>
          </a:ln>
        </p:spPr>
        <p:txBody>
          <a:bodyPr spcFirstLastPara="1" wrap="square" lIns="91425" tIns="45700" rIns="91425" bIns="45700" anchor="t" anchorCtr="0">
            <a:noAutofit/>
          </a:bodyPr>
          <a:lstStyle>
            <a:lvl1pPr marL="457200" marR="0" lvl="0" indent="-228600" algn="ctr" rtl="0">
              <a:spcBef>
                <a:spcPts val="1340"/>
              </a:spcBef>
              <a:spcAft>
                <a:spcPts val="0"/>
              </a:spcAft>
              <a:buClr>
                <a:srgbClr val="006A40"/>
              </a:buClr>
              <a:buSzPts val="6700"/>
              <a:buFont typeface="Arial"/>
              <a:buNone/>
              <a:defRPr sz="6700" b="0" i="0" u="none" strike="noStrike" cap="none">
                <a:solidFill>
                  <a:srgbClr val="006A40"/>
                </a:solidFill>
                <a:latin typeface="Arial"/>
                <a:ea typeface="Arial"/>
                <a:cs typeface="Arial"/>
                <a:sym typeface="Arial"/>
              </a:defRPr>
            </a:lvl1pPr>
            <a:lvl2pPr marL="914400" marR="0" lvl="1" indent="-228600" algn="l" rtl="0">
              <a:spcBef>
                <a:spcPts val="1420"/>
              </a:spcBef>
              <a:spcAft>
                <a:spcPts val="0"/>
              </a:spcAft>
              <a:buClr>
                <a:schemeClr val="dk1"/>
              </a:buClr>
              <a:buSzPts val="7100"/>
              <a:buFont typeface="Arial"/>
              <a:buNone/>
              <a:defRPr sz="7100" b="0" i="0" u="none" strike="noStrike" cap="none">
                <a:solidFill>
                  <a:schemeClr val="dk1"/>
                </a:solidFill>
                <a:latin typeface="Calibri"/>
                <a:ea typeface="Calibri"/>
                <a:cs typeface="Calibri"/>
                <a:sym typeface="Calibri"/>
              </a:defRPr>
            </a:lvl2pPr>
            <a:lvl3pPr marL="1371600" marR="0" lvl="2" indent="-228600" algn="l" rtl="0">
              <a:spcBef>
                <a:spcPts val="1420"/>
              </a:spcBef>
              <a:spcAft>
                <a:spcPts val="0"/>
              </a:spcAft>
              <a:buClr>
                <a:schemeClr val="dk1"/>
              </a:buClr>
              <a:buSzPts val="7100"/>
              <a:buFont typeface="Arial"/>
              <a:buNone/>
              <a:defRPr sz="7100" b="0" i="0" u="none" strike="noStrike" cap="none">
                <a:solidFill>
                  <a:schemeClr val="dk1"/>
                </a:solidFill>
                <a:latin typeface="Calibri"/>
                <a:ea typeface="Calibri"/>
                <a:cs typeface="Calibri"/>
                <a:sym typeface="Calibri"/>
              </a:defRPr>
            </a:lvl3pPr>
            <a:lvl4pPr marL="1828800" marR="0" lvl="3" indent="-228600" algn="l" rtl="0">
              <a:spcBef>
                <a:spcPts val="1420"/>
              </a:spcBef>
              <a:spcAft>
                <a:spcPts val="0"/>
              </a:spcAft>
              <a:buClr>
                <a:schemeClr val="dk1"/>
              </a:buClr>
              <a:buSzPts val="7100"/>
              <a:buFont typeface="Arial"/>
              <a:buNone/>
              <a:defRPr sz="7100" b="0" i="0" u="none" strike="noStrike" cap="none">
                <a:solidFill>
                  <a:schemeClr val="dk1"/>
                </a:solidFill>
                <a:latin typeface="Calibri"/>
                <a:ea typeface="Calibri"/>
                <a:cs typeface="Calibri"/>
                <a:sym typeface="Calibri"/>
              </a:defRPr>
            </a:lvl4pPr>
            <a:lvl5pPr marL="2286000" marR="0" lvl="4" indent="-228600" algn="l" rtl="0">
              <a:spcBef>
                <a:spcPts val="1420"/>
              </a:spcBef>
              <a:spcAft>
                <a:spcPts val="0"/>
              </a:spcAft>
              <a:buClr>
                <a:schemeClr val="dk1"/>
              </a:buClr>
              <a:buSzPts val="7100"/>
              <a:buFont typeface="Arial"/>
              <a:buNone/>
              <a:defRPr sz="71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36" name="Google Shape;36;p3"/>
          <p:cNvSpPr txBox="1">
            <a:spLocks noGrp="1"/>
          </p:cNvSpPr>
          <p:nvPr>
            <p:ph type="body" idx="19"/>
          </p:nvPr>
        </p:nvSpPr>
        <p:spPr>
          <a:xfrm>
            <a:off x="39602981" y="21273344"/>
            <a:ext cx="8096044"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37" name="Google Shape;37;p3"/>
          <p:cNvSpPr>
            <a:spLocks noGrp="1"/>
          </p:cNvSpPr>
          <p:nvPr>
            <p:ph type="pic" idx="20"/>
          </p:nvPr>
        </p:nvSpPr>
        <p:spPr>
          <a:xfrm>
            <a:off x="40744666"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38" name="Google Shape;38;p3"/>
          <p:cNvSpPr txBox="1">
            <a:spLocks noGrp="1"/>
          </p:cNvSpPr>
          <p:nvPr>
            <p:ph type="body" idx="21"/>
          </p:nvPr>
        </p:nvSpPr>
        <p:spPr>
          <a:xfrm>
            <a:off x="39602981" y="21272414"/>
            <a:ext cx="8096044"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39" name="Google Shape;39;p3"/>
          <p:cNvSpPr txBox="1">
            <a:spLocks noGrp="1"/>
          </p:cNvSpPr>
          <p:nvPr>
            <p:ph type="body" idx="22"/>
          </p:nvPr>
        </p:nvSpPr>
        <p:spPr>
          <a:xfrm>
            <a:off x="39602981" y="21272414"/>
            <a:ext cx="8096044"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40" name="Google Shape;40;p3"/>
          <p:cNvSpPr txBox="1">
            <a:spLocks noGrp="1"/>
          </p:cNvSpPr>
          <p:nvPr>
            <p:ph type="body" idx="23"/>
          </p:nvPr>
        </p:nvSpPr>
        <p:spPr>
          <a:xfrm>
            <a:off x="39602981" y="21272414"/>
            <a:ext cx="8096044"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41" name="Google Shape;41;p3"/>
          <p:cNvSpPr txBox="1">
            <a:spLocks noGrp="1"/>
          </p:cNvSpPr>
          <p:nvPr>
            <p:ph type="body" idx="24"/>
          </p:nvPr>
        </p:nvSpPr>
        <p:spPr>
          <a:xfrm>
            <a:off x="39602981" y="21272414"/>
            <a:ext cx="8096044"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42" name="Google Shape;42;p3"/>
          <p:cNvSpPr txBox="1">
            <a:spLocks noGrp="1"/>
          </p:cNvSpPr>
          <p:nvPr>
            <p:ph type="body" idx="25"/>
          </p:nvPr>
        </p:nvSpPr>
        <p:spPr>
          <a:xfrm>
            <a:off x="39602981" y="21272414"/>
            <a:ext cx="8096044"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43" name="Google Shape;43;p3"/>
          <p:cNvSpPr txBox="1">
            <a:spLocks noGrp="1"/>
          </p:cNvSpPr>
          <p:nvPr>
            <p:ph type="body" idx="26"/>
          </p:nvPr>
        </p:nvSpPr>
        <p:spPr>
          <a:xfrm>
            <a:off x="39602981" y="21272414"/>
            <a:ext cx="8096044"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44" name="Google Shape;44;p3"/>
          <p:cNvSpPr txBox="1">
            <a:spLocks noGrp="1"/>
          </p:cNvSpPr>
          <p:nvPr>
            <p:ph type="body" idx="27"/>
          </p:nvPr>
        </p:nvSpPr>
        <p:spPr>
          <a:xfrm>
            <a:off x="39602981" y="21272414"/>
            <a:ext cx="8096044"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45" name="Google Shape;45;p3"/>
          <p:cNvSpPr txBox="1">
            <a:spLocks noGrp="1"/>
          </p:cNvSpPr>
          <p:nvPr>
            <p:ph type="body" idx="28"/>
          </p:nvPr>
        </p:nvSpPr>
        <p:spPr>
          <a:xfrm>
            <a:off x="39602981" y="21272414"/>
            <a:ext cx="8096044"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46" name="Google Shape;46;p3"/>
          <p:cNvSpPr txBox="1">
            <a:spLocks noGrp="1"/>
          </p:cNvSpPr>
          <p:nvPr>
            <p:ph type="body" idx="29"/>
          </p:nvPr>
        </p:nvSpPr>
        <p:spPr>
          <a:xfrm>
            <a:off x="39602981" y="21272414"/>
            <a:ext cx="8096044"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47" name="Google Shape;47;p3"/>
          <p:cNvSpPr txBox="1">
            <a:spLocks noGrp="1"/>
          </p:cNvSpPr>
          <p:nvPr>
            <p:ph type="body" idx="30"/>
          </p:nvPr>
        </p:nvSpPr>
        <p:spPr>
          <a:xfrm>
            <a:off x="39602981" y="21272414"/>
            <a:ext cx="8096044"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48" name="Google Shape;48;p3"/>
          <p:cNvSpPr txBox="1">
            <a:spLocks noGrp="1"/>
          </p:cNvSpPr>
          <p:nvPr>
            <p:ph type="body" idx="31"/>
          </p:nvPr>
        </p:nvSpPr>
        <p:spPr>
          <a:xfrm>
            <a:off x="39219616" y="18766995"/>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49" name="Google Shape;49;p3"/>
          <p:cNvSpPr txBox="1">
            <a:spLocks noGrp="1"/>
          </p:cNvSpPr>
          <p:nvPr>
            <p:ph type="body" idx="32"/>
          </p:nvPr>
        </p:nvSpPr>
        <p:spPr>
          <a:xfrm>
            <a:off x="39219616" y="18766995"/>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50" name="Google Shape;50;p3"/>
          <p:cNvSpPr txBox="1">
            <a:spLocks noGrp="1"/>
          </p:cNvSpPr>
          <p:nvPr>
            <p:ph type="body" idx="33"/>
          </p:nvPr>
        </p:nvSpPr>
        <p:spPr>
          <a:xfrm>
            <a:off x="39219616" y="18766995"/>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51" name="Google Shape;51;p3"/>
          <p:cNvSpPr txBox="1">
            <a:spLocks noGrp="1"/>
          </p:cNvSpPr>
          <p:nvPr>
            <p:ph type="body" idx="34"/>
          </p:nvPr>
        </p:nvSpPr>
        <p:spPr>
          <a:xfrm>
            <a:off x="39219616" y="18766995"/>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52" name="Google Shape;52;p3"/>
          <p:cNvSpPr txBox="1">
            <a:spLocks noGrp="1"/>
          </p:cNvSpPr>
          <p:nvPr>
            <p:ph type="body" idx="35"/>
          </p:nvPr>
        </p:nvSpPr>
        <p:spPr>
          <a:xfrm>
            <a:off x="39219616" y="18766995"/>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53" name="Google Shape;53;p3"/>
          <p:cNvSpPr txBox="1">
            <a:spLocks noGrp="1"/>
          </p:cNvSpPr>
          <p:nvPr>
            <p:ph type="body" idx="36"/>
          </p:nvPr>
        </p:nvSpPr>
        <p:spPr>
          <a:xfrm>
            <a:off x="39219616" y="18766995"/>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54" name="Google Shape;54;p3"/>
          <p:cNvSpPr txBox="1">
            <a:spLocks noGrp="1"/>
          </p:cNvSpPr>
          <p:nvPr>
            <p:ph type="body" idx="37"/>
          </p:nvPr>
        </p:nvSpPr>
        <p:spPr>
          <a:xfrm>
            <a:off x="39219616" y="18766995"/>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55" name="Google Shape;55;p3"/>
          <p:cNvSpPr txBox="1">
            <a:spLocks noGrp="1"/>
          </p:cNvSpPr>
          <p:nvPr>
            <p:ph type="body" idx="38"/>
          </p:nvPr>
        </p:nvSpPr>
        <p:spPr>
          <a:xfrm>
            <a:off x="39219616" y="18766995"/>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56" name="Google Shape;56;p3"/>
          <p:cNvSpPr txBox="1">
            <a:spLocks noGrp="1"/>
          </p:cNvSpPr>
          <p:nvPr>
            <p:ph type="body" idx="39"/>
          </p:nvPr>
        </p:nvSpPr>
        <p:spPr>
          <a:xfrm>
            <a:off x="39219616" y="18766995"/>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57" name="Google Shape;57;p3"/>
          <p:cNvSpPr txBox="1">
            <a:spLocks noGrp="1"/>
          </p:cNvSpPr>
          <p:nvPr>
            <p:ph type="body" idx="40"/>
          </p:nvPr>
        </p:nvSpPr>
        <p:spPr>
          <a:xfrm>
            <a:off x="39219616" y="18766995"/>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58" name="Google Shape;58;p3"/>
          <p:cNvSpPr>
            <a:spLocks noGrp="1"/>
          </p:cNvSpPr>
          <p:nvPr>
            <p:ph type="pic" idx="41"/>
          </p:nvPr>
        </p:nvSpPr>
        <p:spPr>
          <a:xfrm>
            <a:off x="40744666"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59" name="Google Shape;59;p3"/>
          <p:cNvSpPr>
            <a:spLocks noGrp="1"/>
          </p:cNvSpPr>
          <p:nvPr>
            <p:ph type="pic" idx="42"/>
          </p:nvPr>
        </p:nvSpPr>
        <p:spPr>
          <a:xfrm>
            <a:off x="40744666"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60" name="Google Shape;60;p3"/>
          <p:cNvSpPr>
            <a:spLocks noGrp="1"/>
          </p:cNvSpPr>
          <p:nvPr>
            <p:ph type="pic" idx="43"/>
          </p:nvPr>
        </p:nvSpPr>
        <p:spPr>
          <a:xfrm>
            <a:off x="40744666"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61" name="Google Shape;61;p3"/>
          <p:cNvSpPr>
            <a:spLocks noGrp="1"/>
          </p:cNvSpPr>
          <p:nvPr>
            <p:ph type="pic" idx="44"/>
          </p:nvPr>
        </p:nvSpPr>
        <p:spPr>
          <a:xfrm>
            <a:off x="40744666"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62" name="Google Shape;62;p3"/>
          <p:cNvSpPr>
            <a:spLocks noGrp="1"/>
          </p:cNvSpPr>
          <p:nvPr>
            <p:ph type="pic" idx="45"/>
          </p:nvPr>
        </p:nvSpPr>
        <p:spPr>
          <a:xfrm>
            <a:off x="40744666"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63" name="Google Shape;63;p3"/>
          <p:cNvSpPr>
            <a:spLocks noGrp="1"/>
          </p:cNvSpPr>
          <p:nvPr>
            <p:ph type="pic" idx="46"/>
          </p:nvPr>
        </p:nvSpPr>
        <p:spPr>
          <a:xfrm>
            <a:off x="40744666"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64" name="Google Shape;64;p3"/>
          <p:cNvSpPr>
            <a:spLocks noGrp="1"/>
          </p:cNvSpPr>
          <p:nvPr>
            <p:ph type="pic" idx="47"/>
          </p:nvPr>
        </p:nvSpPr>
        <p:spPr>
          <a:xfrm>
            <a:off x="40744666"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65" name="Google Shape;65;p3"/>
          <p:cNvSpPr>
            <a:spLocks noGrp="1"/>
          </p:cNvSpPr>
          <p:nvPr>
            <p:ph type="pic" idx="48"/>
          </p:nvPr>
        </p:nvSpPr>
        <p:spPr>
          <a:xfrm>
            <a:off x="40744666"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66" name="Google Shape;66;p3"/>
          <p:cNvSpPr>
            <a:spLocks noGrp="1"/>
          </p:cNvSpPr>
          <p:nvPr>
            <p:ph type="pic" idx="49"/>
          </p:nvPr>
        </p:nvSpPr>
        <p:spPr>
          <a:xfrm>
            <a:off x="40744666"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67" name="Google Shape;67;p3"/>
          <p:cNvSpPr>
            <a:spLocks noGrp="1"/>
          </p:cNvSpPr>
          <p:nvPr>
            <p:ph type="pic" idx="50"/>
          </p:nvPr>
        </p:nvSpPr>
        <p:spPr>
          <a:xfrm>
            <a:off x="40744666"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UofS  Wide center 3 column">
  <p:cSld name="UofS  Wide center 3 column">
    <p:spTree>
      <p:nvGrpSpPr>
        <p:cNvPr id="1" name="Shape 78"/>
        <p:cNvGrpSpPr/>
        <p:nvPr/>
      </p:nvGrpSpPr>
      <p:grpSpPr>
        <a:xfrm>
          <a:off x="0" y="0"/>
          <a:ext cx="0" cy="0"/>
          <a:chOff x="0" y="0"/>
          <a:chExt cx="0" cy="0"/>
        </a:xfrm>
      </p:grpSpPr>
      <p:sp>
        <p:nvSpPr>
          <p:cNvPr id="79" name="Google Shape;79;p5"/>
          <p:cNvSpPr txBox="1">
            <a:spLocks noGrp="1"/>
          </p:cNvSpPr>
          <p:nvPr>
            <p:ph type="body" idx="1"/>
          </p:nvPr>
        </p:nvSpPr>
        <p:spPr>
          <a:xfrm>
            <a:off x="789775" y="6004406"/>
            <a:ext cx="8799711"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80" name="Google Shape;80;p5"/>
          <p:cNvSpPr txBox="1">
            <a:spLocks noGrp="1"/>
          </p:cNvSpPr>
          <p:nvPr>
            <p:ph type="body" idx="2"/>
          </p:nvPr>
        </p:nvSpPr>
        <p:spPr>
          <a:xfrm>
            <a:off x="807049" y="5295418"/>
            <a:ext cx="8792766" cy="738635"/>
          </a:xfrm>
          <a:prstGeom prst="rect">
            <a:avLst/>
          </a:prstGeom>
          <a:solidFill>
            <a:srgbClr val="006A4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81" name="Google Shape;81;p5"/>
          <p:cNvSpPr txBox="1">
            <a:spLocks noGrp="1"/>
          </p:cNvSpPr>
          <p:nvPr>
            <p:ph type="body" idx="3"/>
          </p:nvPr>
        </p:nvSpPr>
        <p:spPr>
          <a:xfrm>
            <a:off x="789774" y="14919070"/>
            <a:ext cx="8801100"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82" name="Google Shape;82;p5"/>
          <p:cNvSpPr txBox="1">
            <a:spLocks noGrp="1"/>
          </p:cNvSpPr>
          <p:nvPr>
            <p:ph type="body" idx="4"/>
          </p:nvPr>
        </p:nvSpPr>
        <p:spPr>
          <a:xfrm>
            <a:off x="807047" y="14242192"/>
            <a:ext cx="8794155" cy="738635"/>
          </a:xfrm>
          <a:prstGeom prst="rect">
            <a:avLst/>
          </a:prstGeom>
          <a:solidFill>
            <a:srgbClr val="006A4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83" name="Google Shape;83;p5"/>
          <p:cNvSpPr txBox="1">
            <a:spLocks noGrp="1"/>
          </p:cNvSpPr>
          <p:nvPr>
            <p:ph type="body" idx="5"/>
          </p:nvPr>
        </p:nvSpPr>
        <p:spPr>
          <a:xfrm>
            <a:off x="10137376" y="5996468"/>
            <a:ext cx="18130042"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84" name="Google Shape;84;p5"/>
          <p:cNvSpPr txBox="1">
            <a:spLocks noGrp="1"/>
          </p:cNvSpPr>
          <p:nvPr>
            <p:ph type="body" idx="6"/>
          </p:nvPr>
        </p:nvSpPr>
        <p:spPr>
          <a:xfrm>
            <a:off x="10138769" y="5295418"/>
            <a:ext cx="18130045" cy="738635"/>
          </a:xfrm>
          <a:prstGeom prst="rect">
            <a:avLst/>
          </a:prstGeom>
          <a:solidFill>
            <a:srgbClr val="006A4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85" name="Google Shape;85;p5"/>
          <p:cNvSpPr txBox="1">
            <a:spLocks noGrp="1"/>
          </p:cNvSpPr>
          <p:nvPr>
            <p:ph type="body" idx="7"/>
          </p:nvPr>
        </p:nvSpPr>
        <p:spPr>
          <a:xfrm>
            <a:off x="10137378" y="21813413"/>
            <a:ext cx="18130045"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86" name="Google Shape;86;p5"/>
          <p:cNvSpPr txBox="1">
            <a:spLocks noGrp="1"/>
          </p:cNvSpPr>
          <p:nvPr>
            <p:ph type="body" idx="8"/>
          </p:nvPr>
        </p:nvSpPr>
        <p:spPr>
          <a:xfrm>
            <a:off x="10138766" y="21104425"/>
            <a:ext cx="18130045" cy="738635"/>
          </a:xfrm>
          <a:prstGeom prst="rect">
            <a:avLst/>
          </a:prstGeom>
          <a:solidFill>
            <a:srgbClr val="006A4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87" name="Google Shape;87;p5"/>
          <p:cNvSpPr txBox="1">
            <a:spLocks noGrp="1"/>
          </p:cNvSpPr>
          <p:nvPr>
            <p:ph type="body" idx="9"/>
          </p:nvPr>
        </p:nvSpPr>
        <p:spPr>
          <a:xfrm>
            <a:off x="28809156" y="5295418"/>
            <a:ext cx="8791142" cy="738635"/>
          </a:xfrm>
          <a:prstGeom prst="rect">
            <a:avLst/>
          </a:prstGeom>
          <a:solidFill>
            <a:srgbClr val="006A4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88" name="Google Shape;88;p5"/>
          <p:cNvSpPr txBox="1">
            <a:spLocks noGrp="1"/>
          </p:cNvSpPr>
          <p:nvPr>
            <p:ph type="body" idx="13"/>
          </p:nvPr>
        </p:nvSpPr>
        <p:spPr>
          <a:xfrm>
            <a:off x="28807766" y="6004406"/>
            <a:ext cx="8791142"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89" name="Google Shape;89;p5"/>
          <p:cNvSpPr txBox="1">
            <a:spLocks noGrp="1"/>
          </p:cNvSpPr>
          <p:nvPr>
            <p:ph type="body" idx="14"/>
          </p:nvPr>
        </p:nvSpPr>
        <p:spPr>
          <a:xfrm>
            <a:off x="28804178" y="14302417"/>
            <a:ext cx="8791142" cy="738635"/>
          </a:xfrm>
          <a:prstGeom prst="rect">
            <a:avLst/>
          </a:prstGeom>
          <a:solidFill>
            <a:srgbClr val="006A4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90" name="Google Shape;90;p5"/>
          <p:cNvSpPr txBox="1">
            <a:spLocks noGrp="1"/>
          </p:cNvSpPr>
          <p:nvPr>
            <p:ph type="body" idx="15"/>
          </p:nvPr>
        </p:nvSpPr>
        <p:spPr>
          <a:xfrm>
            <a:off x="28871666" y="15011405"/>
            <a:ext cx="8795545"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91" name="Google Shape;91;p5"/>
          <p:cNvSpPr txBox="1">
            <a:spLocks noGrp="1"/>
          </p:cNvSpPr>
          <p:nvPr>
            <p:ph type="body" idx="16"/>
          </p:nvPr>
        </p:nvSpPr>
        <p:spPr>
          <a:xfrm>
            <a:off x="28809156" y="25709080"/>
            <a:ext cx="8791142" cy="738635"/>
          </a:xfrm>
          <a:prstGeom prst="rect">
            <a:avLst/>
          </a:prstGeom>
          <a:solidFill>
            <a:srgbClr val="006A4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92" name="Google Shape;92;p5"/>
          <p:cNvSpPr txBox="1">
            <a:spLocks noGrp="1"/>
          </p:cNvSpPr>
          <p:nvPr>
            <p:ph type="body" idx="17"/>
          </p:nvPr>
        </p:nvSpPr>
        <p:spPr>
          <a:xfrm>
            <a:off x="28790953" y="26538209"/>
            <a:ext cx="8795545"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93" name="Google Shape;93;p5"/>
          <p:cNvSpPr txBox="1">
            <a:spLocks noGrp="1"/>
          </p:cNvSpPr>
          <p:nvPr>
            <p:ph type="title"/>
          </p:nvPr>
        </p:nvSpPr>
        <p:spPr>
          <a:xfrm>
            <a:off x="6667500" y="457202"/>
            <a:ext cx="29870401" cy="2770632"/>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rgbClr val="006A40"/>
              </a:buClr>
              <a:buSzPts val="11200"/>
              <a:buFont typeface="Arial"/>
              <a:buNone/>
              <a:defRPr sz="11200" b="1" i="0" u="none" strike="noStrike" cap="none">
                <a:solidFill>
                  <a:srgbClr val="006A40"/>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4" name="Google Shape;94;p5"/>
          <p:cNvSpPr txBox="1">
            <a:spLocks noGrp="1"/>
          </p:cNvSpPr>
          <p:nvPr>
            <p:ph type="body" idx="18"/>
          </p:nvPr>
        </p:nvSpPr>
        <p:spPr>
          <a:xfrm>
            <a:off x="6667500" y="3195828"/>
            <a:ext cx="29870401" cy="1371600"/>
          </a:xfrm>
          <a:prstGeom prst="rect">
            <a:avLst/>
          </a:prstGeom>
          <a:noFill/>
          <a:ln>
            <a:noFill/>
          </a:ln>
        </p:spPr>
        <p:txBody>
          <a:bodyPr spcFirstLastPara="1" wrap="square" lIns="91425" tIns="45700" rIns="91425" bIns="45700" anchor="t" anchorCtr="0">
            <a:noAutofit/>
          </a:bodyPr>
          <a:lstStyle>
            <a:lvl1pPr marL="457200" marR="0" lvl="0" indent="-228600" algn="ctr" rtl="0">
              <a:spcBef>
                <a:spcPts val="1340"/>
              </a:spcBef>
              <a:spcAft>
                <a:spcPts val="0"/>
              </a:spcAft>
              <a:buClr>
                <a:srgbClr val="006A40"/>
              </a:buClr>
              <a:buSzPts val="6700"/>
              <a:buFont typeface="Arial"/>
              <a:buNone/>
              <a:defRPr sz="6700" b="0" i="0" u="none" strike="noStrike" cap="none">
                <a:solidFill>
                  <a:srgbClr val="006A40"/>
                </a:solidFill>
                <a:latin typeface="Arial"/>
                <a:ea typeface="Arial"/>
                <a:cs typeface="Arial"/>
                <a:sym typeface="Arial"/>
              </a:defRPr>
            </a:lvl1pPr>
            <a:lvl2pPr marL="914400" marR="0" lvl="1" indent="-228600" algn="l" rtl="0">
              <a:spcBef>
                <a:spcPts val="1420"/>
              </a:spcBef>
              <a:spcAft>
                <a:spcPts val="0"/>
              </a:spcAft>
              <a:buClr>
                <a:schemeClr val="dk1"/>
              </a:buClr>
              <a:buSzPts val="7100"/>
              <a:buFont typeface="Arial"/>
              <a:buNone/>
              <a:defRPr sz="7100" b="0" i="0" u="none" strike="noStrike" cap="none">
                <a:solidFill>
                  <a:schemeClr val="dk1"/>
                </a:solidFill>
                <a:latin typeface="Calibri"/>
                <a:ea typeface="Calibri"/>
                <a:cs typeface="Calibri"/>
                <a:sym typeface="Calibri"/>
              </a:defRPr>
            </a:lvl2pPr>
            <a:lvl3pPr marL="1371600" marR="0" lvl="2" indent="-228600" algn="l" rtl="0">
              <a:spcBef>
                <a:spcPts val="1420"/>
              </a:spcBef>
              <a:spcAft>
                <a:spcPts val="0"/>
              </a:spcAft>
              <a:buClr>
                <a:schemeClr val="dk1"/>
              </a:buClr>
              <a:buSzPts val="7100"/>
              <a:buFont typeface="Arial"/>
              <a:buNone/>
              <a:defRPr sz="7100" b="0" i="0" u="none" strike="noStrike" cap="none">
                <a:solidFill>
                  <a:schemeClr val="dk1"/>
                </a:solidFill>
                <a:latin typeface="Calibri"/>
                <a:ea typeface="Calibri"/>
                <a:cs typeface="Calibri"/>
                <a:sym typeface="Calibri"/>
              </a:defRPr>
            </a:lvl3pPr>
            <a:lvl4pPr marL="1828800" marR="0" lvl="3" indent="-228600" algn="l" rtl="0">
              <a:spcBef>
                <a:spcPts val="1420"/>
              </a:spcBef>
              <a:spcAft>
                <a:spcPts val="0"/>
              </a:spcAft>
              <a:buClr>
                <a:schemeClr val="dk1"/>
              </a:buClr>
              <a:buSzPts val="7100"/>
              <a:buFont typeface="Arial"/>
              <a:buNone/>
              <a:defRPr sz="7100" b="0" i="0" u="none" strike="noStrike" cap="none">
                <a:solidFill>
                  <a:schemeClr val="dk1"/>
                </a:solidFill>
                <a:latin typeface="Calibri"/>
                <a:ea typeface="Calibri"/>
                <a:cs typeface="Calibri"/>
                <a:sym typeface="Calibri"/>
              </a:defRPr>
            </a:lvl4pPr>
            <a:lvl5pPr marL="2286000" marR="0" lvl="4" indent="-228600" algn="l" rtl="0">
              <a:spcBef>
                <a:spcPts val="1420"/>
              </a:spcBef>
              <a:spcAft>
                <a:spcPts val="0"/>
              </a:spcAft>
              <a:buClr>
                <a:schemeClr val="dk1"/>
              </a:buClr>
              <a:buSzPts val="7100"/>
              <a:buFont typeface="Arial"/>
              <a:buNone/>
              <a:defRPr sz="71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95" name="Google Shape;95;p5"/>
          <p:cNvSpPr txBox="1">
            <a:spLocks noGrp="1"/>
          </p:cNvSpPr>
          <p:nvPr>
            <p:ph type="body" idx="19"/>
          </p:nvPr>
        </p:nvSpPr>
        <p:spPr>
          <a:xfrm>
            <a:off x="39658609" y="21273344"/>
            <a:ext cx="7858660"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96" name="Google Shape;96;p5"/>
          <p:cNvSpPr>
            <a:spLocks noGrp="1"/>
          </p:cNvSpPr>
          <p:nvPr>
            <p:ph type="pic" idx="20"/>
          </p:nvPr>
        </p:nvSpPr>
        <p:spPr>
          <a:xfrm>
            <a:off x="40744666" y="25071905"/>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97" name="Google Shape;97;p5"/>
          <p:cNvSpPr txBox="1">
            <a:spLocks noGrp="1"/>
          </p:cNvSpPr>
          <p:nvPr>
            <p:ph type="body" idx="21"/>
          </p:nvPr>
        </p:nvSpPr>
        <p:spPr>
          <a:xfrm>
            <a:off x="39658609" y="21272414"/>
            <a:ext cx="7858660"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98" name="Google Shape;98;p5"/>
          <p:cNvSpPr txBox="1">
            <a:spLocks noGrp="1"/>
          </p:cNvSpPr>
          <p:nvPr>
            <p:ph type="body" idx="22"/>
          </p:nvPr>
        </p:nvSpPr>
        <p:spPr>
          <a:xfrm>
            <a:off x="39658609" y="21272414"/>
            <a:ext cx="7858660"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99" name="Google Shape;99;p5"/>
          <p:cNvSpPr txBox="1">
            <a:spLocks noGrp="1"/>
          </p:cNvSpPr>
          <p:nvPr>
            <p:ph type="body" idx="23"/>
          </p:nvPr>
        </p:nvSpPr>
        <p:spPr>
          <a:xfrm>
            <a:off x="39658609" y="21272414"/>
            <a:ext cx="7858660"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00" name="Google Shape;100;p5"/>
          <p:cNvSpPr txBox="1">
            <a:spLocks noGrp="1"/>
          </p:cNvSpPr>
          <p:nvPr>
            <p:ph type="body" idx="24"/>
          </p:nvPr>
        </p:nvSpPr>
        <p:spPr>
          <a:xfrm>
            <a:off x="39658609" y="21272414"/>
            <a:ext cx="7858660"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01" name="Google Shape;101;p5"/>
          <p:cNvSpPr txBox="1">
            <a:spLocks noGrp="1"/>
          </p:cNvSpPr>
          <p:nvPr>
            <p:ph type="body" idx="25"/>
          </p:nvPr>
        </p:nvSpPr>
        <p:spPr>
          <a:xfrm>
            <a:off x="39658609" y="21272414"/>
            <a:ext cx="7858660"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02" name="Google Shape;102;p5"/>
          <p:cNvSpPr txBox="1">
            <a:spLocks noGrp="1"/>
          </p:cNvSpPr>
          <p:nvPr>
            <p:ph type="body" idx="26"/>
          </p:nvPr>
        </p:nvSpPr>
        <p:spPr>
          <a:xfrm>
            <a:off x="39658609" y="21272414"/>
            <a:ext cx="7858660"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03" name="Google Shape;103;p5"/>
          <p:cNvSpPr txBox="1">
            <a:spLocks noGrp="1"/>
          </p:cNvSpPr>
          <p:nvPr>
            <p:ph type="body" idx="27"/>
          </p:nvPr>
        </p:nvSpPr>
        <p:spPr>
          <a:xfrm>
            <a:off x="39658609" y="21272414"/>
            <a:ext cx="7858660"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04" name="Google Shape;104;p5"/>
          <p:cNvSpPr txBox="1">
            <a:spLocks noGrp="1"/>
          </p:cNvSpPr>
          <p:nvPr>
            <p:ph type="body" idx="28"/>
          </p:nvPr>
        </p:nvSpPr>
        <p:spPr>
          <a:xfrm>
            <a:off x="39658609" y="21272414"/>
            <a:ext cx="7858660"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05" name="Google Shape;105;p5"/>
          <p:cNvSpPr txBox="1">
            <a:spLocks noGrp="1"/>
          </p:cNvSpPr>
          <p:nvPr>
            <p:ph type="body" idx="29"/>
          </p:nvPr>
        </p:nvSpPr>
        <p:spPr>
          <a:xfrm>
            <a:off x="39658609" y="21272414"/>
            <a:ext cx="7858660"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06" name="Google Shape;106;p5"/>
          <p:cNvSpPr txBox="1">
            <a:spLocks noGrp="1"/>
          </p:cNvSpPr>
          <p:nvPr>
            <p:ph type="body" idx="30"/>
          </p:nvPr>
        </p:nvSpPr>
        <p:spPr>
          <a:xfrm>
            <a:off x="39658609" y="21272414"/>
            <a:ext cx="7858660"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07" name="Google Shape;107;p5"/>
          <p:cNvSpPr txBox="1">
            <a:spLocks noGrp="1"/>
          </p:cNvSpPr>
          <p:nvPr>
            <p:ph type="body" idx="31"/>
          </p:nvPr>
        </p:nvSpPr>
        <p:spPr>
          <a:xfrm>
            <a:off x="39188084" y="18798527"/>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08" name="Google Shape;108;p5"/>
          <p:cNvSpPr txBox="1">
            <a:spLocks noGrp="1"/>
          </p:cNvSpPr>
          <p:nvPr>
            <p:ph type="body" idx="32"/>
          </p:nvPr>
        </p:nvSpPr>
        <p:spPr>
          <a:xfrm>
            <a:off x="39188084" y="18798527"/>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09" name="Google Shape;109;p5"/>
          <p:cNvSpPr txBox="1">
            <a:spLocks noGrp="1"/>
          </p:cNvSpPr>
          <p:nvPr>
            <p:ph type="body" idx="33"/>
          </p:nvPr>
        </p:nvSpPr>
        <p:spPr>
          <a:xfrm>
            <a:off x="39188084" y="18798527"/>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10" name="Google Shape;110;p5"/>
          <p:cNvSpPr txBox="1">
            <a:spLocks noGrp="1"/>
          </p:cNvSpPr>
          <p:nvPr>
            <p:ph type="body" idx="34"/>
          </p:nvPr>
        </p:nvSpPr>
        <p:spPr>
          <a:xfrm>
            <a:off x="39188084" y="18798527"/>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11" name="Google Shape;111;p5"/>
          <p:cNvSpPr txBox="1">
            <a:spLocks noGrp="1"/>
          </p:cNvSpPr>
          <p:nvPr>
            <p:ph type="body" idx="35"/>
          </p:nvPr>
        </p:nvSpPr>
        <p:spPr>
          <a:xfrm>
            <a:off x="39188084" y="18798527"/>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12" name="Google Shape;112;p5"/>
          <p:cNvSpPr txBox="1">
            <a:spLocks noGrp="1"/>
          </p:cNvSpPr>
          <p:nvPr>
            <p:ph type="body" idx="36"/>
          </p:nvPr>
        </p:nvSpPr>
        <p:spPr>
          <a:xfrm>
            <a:off x="39188084" y="18798527"/>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13" name="Google Shape;113;p5"/>
          <p:cNvSpPr txBox="1">
            <a:spLocks noGrp="1"/>
          </p:cNvSpPr>
          <p:nvPr>
            <p:ph type="body" idx="37"/>
          </p:nvPr>
        </p:nvSpPr>
        <p:spPr>
          <a:xfrm>
            <a:off x="39188084" y="18798527"/>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14" name="Google Shape;114;p5"/>
          <p:cNvSpPr txBox="1">
            <a:spLocks noGrp="1"/>
          </p:cNvSpPr>
          <p:nvPr>
            <p:ph type="body" idx="38"/>
          </p:nvPr>
        </p:nvSpPr>
        <p:spPr>
          <a:xfrm>
            <a:off x="39188084" y="18798527"/>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15" name="Google Shape;115;p5"/>
          <p:cNvSpPr txBox="1">
            <a:spLocks noGrp="1"/>
          </p:cNvSpPr>
          <p:nvPr>
            <p:ph type="body" idx="39"/>
          </p:nvPr>
        </p:nvSpPr>
        <p:spPr>
          <a:xfrm>
            <a:off x="39188084" y="18798527"/>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16" name="Google Shape;116;p5"/>
          <p:cNvSpPr txBox="1">
            <a:spLocks noGrp="1"/>
          </p:cNvSpPr>
          <p:nvPr>
            <p:ph type="body" idx="40"/>
          </p:nvPr>
        </p:nvSpPr>
        <p:spPr>
          <a:xfrm>
            <a:off x="39188084" y="18798527"/>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17" name="Google Shape;117;p5"/>
          <p:cNvSpPr>
            <a:spLocks noGrp="1"/>
          </p:cNvSpPr>
          <p:nvPr>
            <p:ph type="pic" idx="41"/>
          </p:nvPr>
        </p:nvSpPr>
        <p:spPr>
          <a:xfrm>
            <a:off x="40744666" y="25071905"/>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18" name="Google Shape;118;p5"/>
          <p:cNvSpPr>
            <a:spLocks noGrp="1"/>
          </p:cNvSpPr>
          <p:nvPr>
            <p:ph type="pic" idx="42"/>
          </p:nvPr>
        </p:nvSpPr>
        <p:spPr>
          <a:xfrm>
            <a:off x="40744666" y="25071905"/>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19" name="Google Shape;119;p5"/>
          <p:cNvSpPr>
            <a:spLocks noGrp="1"/>
          </p:cNvSpPr>
          <p:nvPr>
            <p:ph type="pic" idx="43"/>
          </p:nvPr>
        </p:nvSpPr>
        <p:spPr>
          <a:xfrm>
            <a:off x="40744666" y="25071905"/>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20" name="Google Shape;120;p5"/>
          <p:cNvSpPr>
            <a:spLocks noGrp="1"/>
          </p:cNvSpPr>
          <p:nvPr>
            <p:ph type="pic" idx="44"/>
          </p:nvPr>
        </p:nvSpPr>
        <p:spPr>
          <a:xfrm>
            <a:off x="40744666" y="25071905"/>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21" name="Google Shape;121;p5"/>
          <p:cNvSpPr>
            <a:spLocks noGrp="1"/>
          </p:cNvSpPr>
          <p:nvPr>
            <p:ph type="pic" idx="45"/>
          </p:nvPr>
        </p:nvSpPr>
        <p:spPr>
          <a:xfrm>
            <a:off x="40744666" y="25071905"/>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22" name="Google Shape;122;p5"/>
          <p:cNvSpPr>
            <a:spLocks noGrp="1"/>
          </p:cNvSpPr>
          <p:nvPr>
            <p:ph type="pic" idx="46"/>
          </p:nvPr>
        </p:nvSpPr>
        <p:spPr>
          <a:xfrm>
            <a:off x="40744666" y="25071905"/>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23" name="Google Shape;123;p5"/>
          <p:cNvSpPr>
            <a:spLocks noGrp="1"/>
          </p:cNvSpPr>
          <p:nvPr>
            <p:ph type="pic" idx="47"/>
          </p:nvPr>
        </p:nvSpPr>
        <p:spPr>
          <a:xfrm>
            <a:off x="40744666" y="25071905"/>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24" name="Google Shape;124;p5"/>
          <p:cNvSpPr>
            <a:spLocks noGrp="1"/>
          </p:cNvSpPr>
          <p:nvPr>
            <p:ph type="pic" idx="48"/>
          </p:nvPr>
        </p:nvSpPr>
        <p:spPr>
          <a:xfrm>
            <a:off x="40744666" y="25071905"/>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25" name="Google Shape;125;p5"/>
          <p:cNvSpPr>
            <a:spLocks noGrp="1"/>
          </p:cNvSpPr>
          <p:nvPr>
            <p:ph type="pic" idx="49"/>
          </p:nvPr>
        </p:nvSpPr>
        <p:spPr>
          <a:xfrm>
            <a:off x="40744666" y="25071905"/>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26" name="Google Shape;126;p5"/>
          <p:cNvSpPr>
            <a:spLocks noGrp="1"/>
          </p:cNvSpPr>
          <p:nvPr>
            <p:ph type="pic" idx="50"/>
          </p:nvPr>
        </p:nvSpPr>
        <p:spPr>
          <a:xfrm>
            <a:off x="40744666" y="25071905"/>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UofS Wide Centre 3 Column with Highlight">
  <p:cSld name="UofS Wide Centre 3 Column with Highlight">
    <p:spTree>
      <p:nvGrpSpPr>
        <p:cNvPr id="1" name="Shape 137"/>
        <p:cNvGrpSpPr/>
        <p:nvPr/>
      </p:nvGrpSpPr>
      <p:grpSpPr>
        <a:xfrm>
          <a:off x="0" y="0"/>
          <a:ext cx="0" cy="0"/>
          <a:chOff x="0" y="0"/>
          <a:chExt cx="0" cy="0"/>
        </a:xfrm>
      </p:grpSpPr>
      <p:sp>
        <p:nvSpPr>
          <p:cNvPr id="138" name="Google Shape;138;p7"/>
          <p:cNvSpPr txBox="1">
            <a:spLocks noGrp="1"/>
          </p:cNvSpPr>
          <p:nvPr>
            <p:ph type="body" idx="1"/>
          </p:nvPr>
        </p:nvSpPr>
        <p:spPr>
          <a:xfrm>
            <a:off x="791165" y="6004406"/>
            <a:ext cx="8799711"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lt1"/>
              </a:buClr>
              <a:buSzPts val="3400"/>
              <a:buFont typeface="Arial"/>
              <a:buNone/>
              <a:defRPr sz="3400" b="0" i="0" u="none" strike="noStrike" cap="none">
                <a:solidFill>
                  <a:schemeClr val="lt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39" name="Google Shape;139;p7"/>
          <p:cNvSpPr txBox="1">
            <a:spLocks noGrp="1"/>
          </p:cNvSpPr>
          <p:nvPr>
            <p:ph type="body" idx="2"/>
          </p:nvPr>
        </p:nvSpPr>
        <p:spPr>
          <a:xfrm>
            <a:off x="807049" y="5303112"/>
            <a:ext cx="8792766" cy="723247"/>
          </a:xfrm>
          <a:prstGeom prst="rect">
            <a:avLst/>
          </a:prstGeom>
          <a:solidFill>
            <a:schemeClr val="dk1"/>
          </a:solidFill>
          <a:ln>
            <a:noFill/>
          </a:ln>
        </p:spPr>
        <p:txBody>
          <a:bodyPr spcFirstLastPara="1" wrap="square" lIns="91425" tIns="91425" rIns="91425" bIns="91425" anchor="ctr" anchorCtr="0">
            <a:spAutoFit/>
          </a:bodyPr>
          <a:lstStyle>
            <a:lvl1pPr marL="457200" marR="0" lvl="0" indent="-228600" algn="ctr" rtl="0">
              <a:spcBef>
                <a:spcPts val="700"/>
              </a:spcBef>
              <a:spcAft>
                <a:spcPts val="0"/>
              </a:spcAft>
              <a:buClr>
                <a:schemeClr val="lt1"/>
              </a:buClr>
              <a:buSzPts val="3500"/>
              <a:buFont typeface="Arial"/>
              <a:buNone/>
              <a:defRPr sz="3500" b="1" i="0" u="none" strike="noStrike" cap="none">
                <a:solidFill>
                  <a:schemeClr val="lt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40" name="Google Shape;140;p7"/>
          <p:cNvSpPr txBox="1">
            <a:spLocks noGrp="1"/>
          </p:cNvSpPr>
          <p:nvPr>
            <p:ph type="body" idx="3"/>
          </p:nvPr>
        </p:nvSpPr>
        <p:spPr>
          <a:xfrm>
            <a:off x="789774" y="14919070"/>
            <a:ext cx="8801100"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lt1"/>
              </a:buClr>
              <a:buSzPts val="3400"/>
              <a:buFont typeface="Arial"/>
              <a:buNone/>
              <a:defRPr sz="3400" b="0" i="0" u="none" strike="noStrike" cap="none">
                <a:solidFill>
                  <a:schemeClr val="lt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41" name="Google Shape;141;p7"/>
          <p:cNvSpPr txBox="1">
            <a:spLocks noGrp="1"/>
          </p:cNvSpPr>
          <p:nvPr>
            <p:ph type="body" idx="4"/>
          </p:nvPr>
        </p:nvSpPr>
        <p:spPr>
          <a:xfrm>
            <a:off x="807047" y="14242192"/>
            <a:ext cx="8794155" cy="738635"/>
          </a:xfrm>
          <a:prstGeom prst="rect">
            <a:avLst/>
          </a:prstGeom>
          <a:solidFill>
            <a:schemeClr val="dk1"/>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42" name="Google Shape;142;p7"/>
          <p:cNvSpPr txBox="1">
            <a:spLocks noGrp="1"/>
          </p:cNvSpPr>
          <p:nvPr>
            <p:ph type="body" idx="5"/>
          </p:nvPr>
        </p:nvSpPr>
        <p:spPr>
          <a:xfrm>
            <a:off x="10138771" y="5996468"/>
            <a:ext cx="18130041"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43" name="Google Shape;143;p7"/>
          <p:cNvSpPr txBox="1">
            <a:spLocks noGrp="1"/>
          </p:cNvSpPr>
          <p:nvPr>
            <p:ph type="body" idx="6"/>
          </p:nvPr>
        </p:nvSpPr>
        <p:spPr>
          <a:xfrm>
            <a:off x="10138769" y="5295418"/>
            <a:ext cx="18130045" cy="738635"/>
          </a:xfrm>
          <a:prstGeom prst="rect">
            <a:avLst/>
          </a:prstGeom>
          <a:solidFill>
            <a:srgbClr val="006A4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44" name="Google Shape;144;p7"/>
          <p:cNvSpPr txBox="1">
            <a:spLocks noGrp="1"/>
          </p:cNvSpPr>
          <p:nvPr>
            <p:ph type="body" idx="7"/>
          </p:nvPr>
        </p:nvSpPr>
        <p:spPr>
          <a:xfrm>
            <a:off x="10138770" y="14919070"/>
            <a:ext cx="18130041"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45" name="Google Shape;145;p7"/>
          <p:cNvSpPr txBox="1">
            <a:spLocks noGrp="1"/>
          </p:cNvSpPr>
          <p:nvPr>
            <p:ph type="body" idx="8"/>
          </p:nvPr>
        </p:nvSpPr>
        <p:spPr>
          <a:xfrm>
            <a:off x="10138770" y="14242567"/>
            <a:ext cx="18130045" cy="738635"/>
          </a:xfrm>
          <a:prstGeom prst="rect">
            <a:avLst/>
          </a:prstGeom>
          <a:solidFill>
            <a:srgbClr val="006A4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46" name="Google Shape;146;p7"/>
          <p:cNvSpPr txBox="1">
            <a:spLocks noGrp="1"/>
          </p:cNvSpPr>
          <p:nvPr>
            <p:ph type="body" idx="9"/>
          </p:nvPr>
        </p:nvSpPr>
        <p:spPr>
          <a:xfrm>
            <a:off x="10138770" y="23534989"/>
            <a:ext cx="18130041" cy="738635"/>
          </a:xfrm>
          <a:prstGeom prst="rect">
            <a:avLst/>
          </a:prstGeom>
          <a:solidFill>
            <a:srgbClr val="006A4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47" name="Google Shape;147;p7"/>
          <p:cNvSpPr txBox="1">
            <a:spLocks noGrp="1"/>
          </p:cNvSpPr>
          <p:nvPr>
            <p:ph type="body" idx="13"/>
          </p:nvPr>
        </p:nvSpPr>
        <p:spPr>
          <a:xfrm>
            <a:off x="10138770" y="24243977"/>
            <a:ext cx="18130041"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48" name="Google Shape;148;p7"/>
          <p:cNvSpPr txBox="1">
            <a:spLocks noGrp="1"/>
          </p:cNvSpPr>
          <p:nvPr>
            <p:ph type="body" idx="14"/>
          </p:nvPr>
        </p:nvSpPr>
        <p:spPr>
          <a:xfrm>
            <a:off x="28804178" y="5295418"/>
            <a:ext cx="8791142" cy="738635"/>
          </a:xfrm>
          <a:prstGeom prst="rect">
            <a:avLst/>
          </a:prstGeom>
          <a:solidFill>
            <a:srgbClr val="006A4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49" name="Google Shape;149;p7"/>
          <p:cNvSpPr txBox="1">
            <a:spLocks noGrp="1"/>
          </p:cNvSpPr>
          <p:nvPr>
            <p:ph type="body" idx="15"/>
          </p:nvPr>
        </p:nvSpPr>
        <p:spPr>
          <a:xfrm>
            <a:off x="28799775" y="6004406"/>
            <a:ext cx="8795545"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50" name="Google Shape;150;p7"/>
          <p:cNvSpPr txBox="1">
            <a:spLocks noGrp="1"/>
          </p:cNvSpPr>
          <p:nvPr>
            <p:ph type="body" idx="16"/>
          </p:nvPr>
        </p:nvSpPr>
        <p:spPr>
          <a:xfrm>
            <a:off x="28809156" y="28321659"/>
            <a:ext cx="8791142" cy="738635"/>
          </a:xfrm>
          <a:prstGeom prst="rect">
            <a:avLst/>
          </a:prstGeom>
          <a:solidFill>
            <a:srgbClr val="006A4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Arial"/>
                <a:ea typeface="Arial"/>
                <a:cs typeface="Arial"/>
                <a:sym typeface="Arial"/>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51" name="Google Shape;151;p7"/>
          <p:cNvSpPr txBox="1">
            <a:spLocks noGrp="1"/>
          </p:cNvSpPr>
          <p:nvPr>
            <p:ph type="body" idx="17"/>
          </p:nvPr>
        </p:nvSpPr>
        <p:spPr>
          <a:xfrm>
            <a:off x="28809156" y="29030647"/>
            <a:ext cx="8795545"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52" name="Google Shape;152;p7"/>
          <p:cNvSpPr txBox="1">
            <a:spLocks noGrp="1"/>
          </p:cNvSpPr>
          <p:nvPr>
            <p:ph type="title"/>
          </p:nvPr>
        </p:nvSpPr>
        <p:spPr>
          <a:xfrm>
            <a:off x="6667500" y="457202"/>
            <a:ext cx="29870401" cy="2770632"/>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rgbClr val="006A40"/>
              </a:buClr>
              <a:buSzPts val="11200"/>
              <a:buFont typeface="Arial"/>
              <a:buNone/>
              <a:defRPr sz="11200" b="1" i="0" u="none" strike="noStrike" cap="none">
                <a:solidFill>
                  <a:srgbClr val="006A40"/>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53" name="Google Shape;153;p7"/>
          <p:cNvSpPr txBox="1">
            <a:spLocks noGrp="1"/>
          </p:cNvSpPr>
          <p:nvPr>
            <p:ph type="body" idx="18"/>
          </p:nvPr>
        </p:nvSpPr>
        <p:spPr>
          <a:xfrm>
            <a:off x="6667500" y="3195828"/>
            <a:ext cx="29870401" cy="1371600"/>
          </a:xfrm>
          <a:prstGeom prst="rect">
            <a:avLst/>
          </a:prstGeom>
          <a:noFill/>
          <a:ln>
            <a:noFill/>
          </a:ln>
        </p:spPr>
        <p:txBody>
          <a:bodyPr spcFirstLastPara="1" wrap="square" lIns="91425" tIns="45700" rIns="91425" bIns="45700" anchor="t" anchorCtr="0">
            <a:noAutofit/>
          </a:bodyPr>
          <a:lstStyle>
            <a:lvl1pPr marL="457200" marR="0" lvl="0" indent="-228600" algn="ctr" rtl="0">
              <a:spcBef>
                <a:spcPts val="1340"/>
              </a:spcBef>
              <a:spcAft>
                <a:spcPts val="0"/>
              </a:spcAft>
              <a:buClr>
                <a:srgbClr val="006A40"/>
              </a:buClr>
              <a:buSzPts val="6700"/>
              <a:buFont typeface="Arial"/>
              <a:buNone/>
              <a:defRPr sz="6700" b="0" i="0" u="none" strike="noStrike" cap="none">
                <a:solidFill>
                  <a:srgbClr val="006A40"/>
                </a:solidFill>
                <a:latin typeface="Arial"/>
                <a:ea typeface="Arial"/>
                <a:cs typeface="Arial"/>
                <a:sym typeface="Arial"/>
              </a:defRPr>
            </a:lvl1pPr>
            <a:lvl2pPr marL="914400" marR="0" lvl="1" indent="-228600" algn="l" rtl="0">
              <a:spcBef>
                <a:spcPts val="1420"/>
              </a:spcBef>
              <a:spcAft>
                <a:spcPts val="0"/>
              </a:spcAft>
              <a:buClr>
                <a:schemeClr val="dk1"/>
              </a:buClr>
              <a:buSzPts val="7100"/>
              <a:buFont typeface="Arial"/>
              <a:buNone/>
              <a:defRPr sz="7100" b="0" i="0" u="none" strike="noStrike" cap="none">
                <a:solidFill>
                  <a:schemeClr val="dk1"/>
                </a:solidFill>
                <a:latin typeface="Calibri"/>
                <a:ea typeface="Calibri"/>
                <a:cs typeface="Calibri"/>
                <a:sym typeface="Calibri"/>
              </a:defRPr>
            </a:lvl2pPr>
            <a:lvl3pPr marL="1371600" marR="0" lvl="2" indent="-228600" algn="l" rtl="0">
              <a:spcBef>
                <a:spcPts val="1420"/>
              </a:spcBef>
              <a:spcAft>
                <a:spcPts val="0"/>
              </a:spcAft>
              <a:buClr>
                <a:schemeClr val="dk1"/>
              </a:buClr>
              <a:buSzPts val="7100"/>
              <a:buFont typeface="Arial"/>
              <a:buNone/>
              <a:defRPr sz="7100" b="0" i="0" u="none" strike="noStrike" cap="none">
                <a:solidFill>
                  <a:schemeClr val="dk1"/>
                </a:solidFill>
                <a:latin typeface="Calibri"/>
                <a:ea typeface="Calibri"/>
                <a:cs typeface="Calibri"/>
                <a:sym typeface="Calibri"/>
              </a:defRPr>
            </a:lvl3pPr>
            <a:lvl4pPr marL="1828800" marR="0" lvl="3" indent="-228600" algn="l" rtl="0">
              <a:spcBef>
                <a:spcPts val="1420"/>
              </a:spcBef>
              <a:spcAft>
                <a:spcPts val="0"/>
              </a:spcAft>
              <a:buClr>
                <a:schemeClr val="dk1"/>
              </a:buClr>
              <a:buSzPts val="7100"/>
              <a:buFont typeface="Arial"/>
              <a:buNone/>
              <a:defRPr sz="7100" b="0" i="0" u="none" strike="noStrike" cap="none">
                <a:solidFill>
                  <a:schemeClr val="dk1"/>
                </a:solidFill>
                <a:latin typeface="Calibri"/>
                <a:ea typeface="Calibri"/>
                <a:cs typeface="Calibri"/>
                <a:sym typeface="Calibri"/>
              </a:defRPr>
            </a:lvl4pPr>
            <a:lvl5pPr marL="2286000" marR="0" lvl="4" indent="-228600" algn="l" rtl="0">
              <a:spcBef>
                <a:spcPts val="1420"/>
              </a:spcBef>
              <a:spcAft>
                <a:spcPts val="0"/>
              </a:spcAft>
              <a:buClr>
                <a:schemeClr val="dk1"/>
              </a:buClr>
              <a:buSzPts val="7100"/>
              <a:buFont typeface="Arial"/>
              <a:buNone/>
              <a:defRPr sz="71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54" name="Google Shape;154;p7"/>
          <p:cNvSpPr txBox="1">
            <a:spLocks noGrp="1"/>
          </p:cNvSpPr>
          <p:nvPr>
            <p:ph type="body" idx="19"/>
          </p:nvPr>
        </p:nvSpPr>
        <p:spPr>
          <a:xfrm>
            <a:off x="39697572" y="21273344"/>
            <a:ext cx="7780734"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55" name="Google Shape;155;p7"/>
          <p:cNvSpPr>
            <a:spLocks noGrp="1"/>
          </p:cNvSpPr>
          <p:nvPr>
            <p:ph type="pic" idx="20"/>
          </p:nvPr>
        </p:nvSpPr>
        <p:spPr>
          <a:xfrm>
            <a:off x="40713134"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56" name="Google Shape;156;p7"/>
          <p:cNvSpPr txBox="1">
            <a:spLocks noGrp="1"/>
          </p:cNvSpPr>
          <p:nvPr>
            <p:ph type="body" idx="21"/>
          </p:nvPr>
        </p:nvSpPr>
        <p:spPr>
          <a:xfrm>
            <a:off x="39697572" y="21272414"/>
            <a:ext cx="7780734"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57" name="Google Shape;157;p7"/>
          <p:cNvSpPr txBox="1">
            <a:spLocks noGrp="1"/>
          </p:cNvSpPr>
          <p:nvPr>
            <p:ph type="body" idx="22"/>
          </p:nvPr>
        </p:nvSpPr>
        <p:spPr>
          <a:xfrm>
            <a:off x="39697572" y="21272414"/>
            <a:ext cx="7780734"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58" name="Google Shape;158;p7"/>
          <p:cNvSpPr txBox="1">
            <a:spLocks noGrp="1"/>
          </p:cNvSpPr>
          <p:nvPr>
            <p:ph type="body" idx="23"/>
          </p:nvPr>
        </p:nvSpPr>
        <p:spPr>
          <a:xfrm>
            <a:off x="39697572" y="21272414"/>
            <a:ext cx="7780734"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59" name="Google Shape;159;p7"/>
          <p:cNvSpPr txBox="1">
            <a:spLocks noGrp="1"/>
          </p:cNvSpPr>
          <p:nvPr>
            <p:ph type="body" idx="24"/>
          </p:nvPr>
        </p:nvSpPr>
        <p:spPr>
          <a:xfrm>
            <a:off x="39697572" y="21272414"/>
            <a:ext cx="7780734"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60" name="Google Shape;160;p7"/>
          <p:cNvSpPr txBox="1">
            <a:spLocks noGrp="1"/>
          </p:cNvSpPr>
          <p:nvPr>
            <p:ph type="body" idx="25"/>
          </p:nvPr>
        </p:nvSpPr>
        <p:spPr>
          <a:xfrm>
            <a:off x="39697572" y="21272414"/>
            <a:ext cx="7780734"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61" name="Google Shape;161;p7"/>
          <p:cNvSpPr txBox="1">
            <a:spLocks noGrp="1"/>
          </p:cNvSpPr>
          <p:nvPr>
            <p:ph type="body" idx="26"/>
          </p:nvPr>
        </p:nvSpPr>
        <p:spPr>
          <a:xfrm>
            <a:off x="39697572" y="21272414"/>
            <a:ext cx="7780734"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62" name="Google Shape;162;p7"/>
          <p:cNvSpPr txBox="1">
            <a:spLocks noGrp="1"/>
          </p:cNvSpPr>
          <p:nvPr>
            <p:ph type="body" idx="27"/>
          </p:nvPr>
        </p:nvSpPr>
        <p:spPr>
          <a:xfrm>
            <a:off x="39697572" y="21272414"/>
            <a:ext cx="7780734"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63" name="Google Shape;163;p7"/>
          <p:cNvSpPr txBox="1">
            <a:spLocks noGrp="1"/>
          </p:cNvSpPr>
          <p:nvPr>
            <p:ph type="body" idx="28"/>
          </p:nvPr>
        </p:nvSpPr>
        <p:spPr>
          <a:xfrm>
            <a:off x="39697572" y="21272414"/>
            <a:ext cx="7780734"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64" name="Google Shape;164;p7"/>
          <p:cNvSpPr txBox="1">
            <a:spLocks noGrp="1"/>
          </p:cNvSpPr>
          <p:nvPr>
            <p:ph type="body" idx="29"/>
          </p:nvPr>
        </p:nvSpPr>
        <p:spPr>
          <a:xfrm>
            <a:off x="39697572" y="21272414"/>
            <a:ext cx="7780734"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65" name="Google Shape;165;p7"/>
          <p:cNvSpPr txBox="1">
            <a:spLocks noGrp="1"/>
          </p:cNvSpPr>
          <p:nvPr>
            <p:ph type="body" idx="30"/>
          </p:nvPr>
        </p:nvSpPr>
        <p:spPr>
          <a:xfrm>
            <a:off x="39697572" y="21272414"/>
            <a:ext cx="7780734" cy="984806"/>
          </a:xfrm>
          <a:prstGeom prst="rect">
            <a:avLst/>
          </a:prstGeom>
          <a:noFill/>
          <a:ln>
            <a:noFill/>
          </a:ln>
        </p:spPr>
        <p:txBody>
          <a:bodyPr spcFirstLastPara="1" wrap="square" lIns="228550" tIns="228550" rIns="228550" bIns="228550" anchor="t" anchorCtr="0">
            <a:spAutoFit/>
          </a:bodyPr>
          <a:lstStyle>
            <a:lvl1pPr marL="457200" marR="0" lvl="0" indent="-228600" algn="just" rtl="0">
              <a:spcBef>
                <a:spcPts val="0"/>
              </a:spcBef>
              <a:spcAft>
                <a:spcPts val="0"/>
              </a:spcAft>
              <a:buClr>
                <a:schemeClr val="dk1"/>
              </a:buClr>
              <a:buSzPts val="3400"/>
              <a:buFont typeface="Arial"/>
              <a:buNone/>
              <a:defRPr sz="3400" b="0" i="0" u="none" strike="noStrike" cap="none">
                <a:solidFill>
                  <a:schemeClr val="dk1"/>
                </a:solidFill>
                <a:latin typeface="Times New Roman"/>
                <a:ea typeface="Times New Roman"/>
                <a:cs typeface="Times New Roman"/>
                <a:sym typeface="Times New Roman"/>
              </a:defRPr>
            </a:lvl1pPr>
            <a:lvl2pPr marL="914400" marR="0" lvl="1"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2pPr>
            <a:lvl3pPr marL="1371600" marR="0" lvl="2"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3pPr>
            <a:lvl4pPr marL="1828800" marR="0" lvl="3"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4pPr>
            <a:lvl5pPr marL="2286000" marR="0" lvl="4" indent="-387350" algn="l" rtl="0">
              <a:spcBef>
                <a:spcPts val="500"/>
              </a:spcBef>
              <a:spcAft>
                <a:spcPts val="0"/>
              </a:spcAft>
              <a:buClr>
                <a:schemeClr val="dk1"/>
              </a:buClr>
              <a:buSzPts val="2500"/>
              <a:buFont typeface="Arial"/>
              <a:buChar char="»"/>
              <a:defRPr sz="2500" b="0" i="0" u="none" strike="noStrike" cap="none">
                <a:solidFill>
                  <a:schemeClr val="dk1"/>
                </a:solidFill>
                <a:latin typeface="Trebuchet MS"/>
                <a:ea typeface="Trebuchet MS"/>
                <a:cs typeface="Trebuchet MS"/>
                <a:sym typeface="Trebuchet MS"/>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66" name="Google Shape;166;p7"/>
          <p:cNvSpPr txBox="1">
            <a:spLocks noGrp="1"/>
          </p:cNvSpPr>
          <p:nvPr>
            <p:ph type="body" idx="31"/>
          </p:nvPr>
        </p:nvSpPr>
        <p:spPr>
          <a:xfrm>
            <a:off x="39188084" y="18766995"/>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67" name="Google Shape;167;p7"/>
          <p:cNvSpPr txBox="1">
            <a:spLocks noGrp="1"/>
          </p:cNvSpPr>
          <p:nvPr>
            <p:ph type="body" idx="32"/>
          </p:nvPr>
        </p:nvSpPr>
        <p:spPr>
          <a:xfrm>
            <a:off x="39188084" y="18766995"/>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68" name="Google Shape;168;p7"/>
          <p:cNvSpPr txBox="1">
            <a:spLocks noGrp="1"/>
          </p:cNvSpPr>
          <p:nvPr>
            <p:ph type="body" idx="33"/>
          </p:nvPr>
        </p:nvSpPr>
        <p:spPr>
          <a:xfrm>
            <a:off x="39188084" y="18766995"/>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69" name="Google Shape;169;p7"/>
          <p:cNvSpPr txBox="1">
            <a:spLocks noGrp="1"/>
          </p:cNvSpPr>
          <p:nvPr>
            <p:ph type="body" idx="34"/>
          </p:nvPr>
        </p:nvSpPr>
        <p:spPr>
          <a:xfrm>
            <a:off x="39188084" y="18766995"/>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70" name="Google Shape;170;p7"/>
          <p:cNvSpPr txBox="1">
            <a:spLocks noGrp="1"/>
          </p:cNvSpPr>
          <p:nvPr>
            <p:ph type="body" idx="35"/>
          </p:nvPr>
        </p:nvSpPr>
        <p:spPr>
          <a:xfrm>
            <a:off x="39188084" y="18766995"/>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71" name="Google Shape;171;p7"/>
          <p:cNvSpPr txBox="1">
            <a:spLocks noGrp="1"/>
          </p:cNvSpPr>
          <p:nvPr>
            <p:ph type="body" idx="36"/>
          </p:nvPr>
        </p:nvSpPr>
        <p:spPr>
          <a:xfrm>
            <a:off x="39188084" y="18766995"/>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72" name="Google Shape;172;p7"/>
          <p:cNvSpPr txBox="1">
            <a:spLocks noGrp="1"/>
          </p:cNvSpPr>
          <p:nvPr>
            <p:ph type="body" idx="37"/>
          </p:nvPr>
        </p:nvSpPr>
        <p:spPr>
          <a:xfrm>
            <a:off x="39188084" y="18766995"/>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73" name="Google Shape;173;p7"/>
          <p:cNvSpPr txBox="1">
            <a:spLocks noGrp="1"/>
          </p:cNvSpPr>
          <p:nvPr>
            <p:ph type="body" idx="38"/>
          </p:nvPr>
        </p:nvSpPr>
        <p:spPr>
          <a:xfrm>
            <a:off x="39188084" y="18766995"/>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74" name="Google Shape;174;p7"/>
          <p:cNvSpPr txBox="1">
            <a:spLocks noGrp="1"/>
          </p:cNvSpPr>
          <p:nvPr>
            <p:ph type="body" idx="39"/>
          </p:nvPr>
        </p:nvSpPr>
        <p:spPr>
          <a:xfrm>
            <a:off x="39188084" y="18766995"/>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75" name="Google Shape;175;p7"/>
          <p:cNvSpPr txBox="1">
            <a:spLocks noGrp="1"/>
          </p:cNvSpPr>
          <p:nvPr>
            <p:ph type="body" idx="40"/>
          </p:nvPr>
        </p:nvSpPr>
        <p:spPr>
          <a:xfrm>
            <a:off x="39188084" y="18766995"/>
            <a:ext cx="8794155" cy="738635"/>
          </a:xfrm>
          <a:prstGeom prst="rect">
            <a:avLst/>
          </a:prstGeom>
          <a:solidFill>
            <a:srgbClr val="004D00"/>
          </a:solidFill>
          <a:ln>
            <a:noFill/>
          </a:ln>
        </p:spPr>
        <p:txBody>
          <a:bodyPr spcFirstLastPara="1" wrap="square" lIns="91425" tIns="91425" rIns="91425" bIns="91425" anchor="ctr" anchorCtr="0">
            <a:spAutoFit/>
          </a:bodyPr>
          <a:lstStyle>
            <a:lvl1pPr marL="457200" marR="0" lvl="0" indent="-228600" algn="ctr" rtl="0">
              <a:spcBef>
                <a:spcPts val="720"/>
              </a:spcBef>
              <a:spcAft>
                <a:spcPts val="0"/>
              </a:spcAft>
              <a:buClr>
                <a:schemeClr val="lt1"/>
              </a:buClr>
              <a:buSzPts val="3600"/>
              <a:buFont typeface="Arial"/>
              <a:buNone/>
              <a:defRPr sz="3600" b="1" i="0" u="none" strike="noStrike" cap="none">
                <a:solidFill>
                  <a:schemeClr val="lt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76" name="Google Shape;176;p7"/>
          <p:cNvSpPr>
            <a:spLocks noGrp="1"/>
          </p:cNvSpPr>
          <p:nvPr>
            <p:ph type="pic" idx="41"/>
          </p:nvPr>
        </p:nvSpPr>
        <p:spPr>
          <a:xfrm>
            <a:off x="40713134"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77" name="Google Shape;177;p7"/>
          <p:cNvSpPr>
            <a:spLocks noGrp="1"/>
          </p:cNvSpPr>
          <p:nvPr>
            <p:ph type="pic" idx="42"/>
          </p:nvPr>
        </p:nvSpPr>
        <p:spPr>
          <a:xfrm>
            <a:off x="40713134"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78" name="Google Shape;178;p7"/>
          <p:cNvSpPr>
            <a:spLocks noGrp="1"/>
          </p:cNvSpPr>
          <p:nvPr>
            <p:ph type="pic" idx="43"/>
          </p:nvPr>
        </p:nvSpPr>
        <p:spPr>
          <a:xfrm>
            <a:off x="40713134"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79" name="Google Shape;179;p7"/>
          <p:cNvSpPr>
            <a:spLocks noGrp="1"/>
          </p:cNvSpPr>
          <p:nvPr>
            <p:ph type="pic" idx="44"/>
          </p:nvPr>
        </p:nvSpPr>
        <p:spPr>
          <a:xfrm>
            <a:off x="40713134"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80" name="Google Shape;180;p7"/>
          <p:cNvSpPr>
            <a:spLocks noGrp="1"/>
          </p:cNvSpPr>
          <p:nvPr>
            <p:ph type="pic" idx="45"/>
          </p:nvPr>
        </p:nvSpPr>
        <p:spPr>
          <a:xfrm>
            <a:off x="40713134"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81" name="Google Shape;181;p7"/>
          <p:cNvSpPr>
            <a:spLocks noGrp="1"/>
          </p:cNvSpPr>
          <p:nvPr>
            <p:ph type="pic" idx="46"/>
          </p:nvPr>
        </p:nvSpPr>
        <p:spPr>
          <a:xfrm>
            <a:off x="40713134"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82" name="Google Shape;182;p7"/>
          <p:cNvSpPr>
            <a:spLocks noGrp="1"/>
          </p:cNvSpPr>
          <p:nvPr>
            <p:ph type="pic" idx="47"/>
          </p:nvPr>
        </p:nvSpPr>
        <p:spPr>
          <a:xfrm>
            <a:off x="40713134"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83" name="Google Shape;183;p7"/>
          <p:cNvSpPr>
            <a:spLocks noGrp="1"/>
          </p:cNvSpPr>
          <p:nvPr>
            <p:ph type="pic" idx="48"/>
          </p:nvPr>
        </p:nvSpPr>
        <p:spPr>
          <a:xfrm>
            <a:off x="40713134"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84" name="Google Shape;184;p7"/>
          <p:cNvSpPr>
            <a:spLocks noGrp="1"/>
          </p:cNvSpPr>
          <p:nvPr>
            <p:ph type="pic" idx="49"/>
          </p:nvPr>
        </p:nvSpPr>
        <p:spPr>
          <a:xfrm>
            <a:off x="40713134"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
        <p:nvSpPr>
          <p:cNvPr id="185" name="Google Shape;185;p7"/>
          <p:cNvSpPr>
            <a:spLocks noGrp="1"/>
          </p:cNvSpPr>
          <p:nvPr>
            <p:ph type="pic" idx="50"/>
          </p:nvPr>
        </p:nvSpPr>
        <p:spPr>
          <a:xfrm>
            <a:off x="40713134"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lvl1pPr marR="0" lvl="0" algn="ctr" rtl="0">
              <a:spcBef>
                <a:spcPts val="820"/>
              </a:spcBef>
              <a:spcAft>
                <a:spcPts val="0"/>
              </a:spcAft>
              <a:buClr>
                <a:schemeClr val="dk2"/>
              </a:buClr>
              <a:buSzPts val="4100"/>
              <a:buFont typeface="Arial"/>
              <a:buNone/>
              <a:defRPr sz="4100" b="0" i="0" u="none" strike="noStrike" cap="none">
                <a:solidFill>
                  <a:schemeClr val="dk2"/>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R="0" lvl="2" algn="l" rtl="0">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R="0" lvl="3"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R="0" lvl="4"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R="0" lvl="5"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R="0" lvl="6"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R="0" lvl="7"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R="0" lvl="8" algn="l" rtl="0">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p:nvPr/>
        </p:nvSpPr>
        <p:spPr>
          <a:xfrm>
            <a:off x="800104" y="5257800"/>
            <a:ext cx="11887200" cy="26746199"/>
          </a:xfrm>
          <a:prstGeom prst="rect">
            <a:avLst/>
          </a:prstGeom>
          <a:noFill/>
          <a:ln w="9525" cap="flat" cmpd="sng">
            <a:solidFill>
              <a:srgbClr val="006A4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8500" b="0" i="0" u="none" strike="noStrike" cap="none">
              <a:solidFill>
                <a:schemeClr val="dk1"/>
              </a:solidFill>
              <a:latin typeface="Calibri"/>
              <a:ea typeface="Calibri"/>
              <a:cs typeface="Calibri"/>
              <a:sym typeface="Calibri"/>
            </a:endParaRPr>
          </a:p>
        </p:txBody>
      </p:sp>
      <p:sp>
        <p:nvSpPr>
          <p:cNvPr id="11" name="Google Shape;11;p2"/>
          <p:cNvSpPr/>
          <p:nvPr/>
        </p:nvSpPr>
        <p:spPr>
          <a:xfrm>
            <a:off x="13256720" y="5257800"/>
            <a:ext cx="11887200" cy="26746199"/>
          </a:xfrm>
          <a:prstGeom prst="rect">
            <a:avLst/>
          </a:prstGeom>
          <a:noFill/>
          <a:ln w="9525" cap="flat" cmpd="sng">
            <a:solidFill>
              <a:srgbClr val="006A4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8500" b="0" i="0" u="none" strike="noStrike" cap="none">
              <a:solidFill>
                <a:schemeClr val="dk1"/>
              </a:solidFill>
              <a:latin typeface="Calibri"/>
              <a:ea typeface="Calibri"/>
              <a:cs typeface="Calibri"/>
              <a:sym typeface="Calibri"/>
            </a:endParaRPr>
          </a:p>
        </p:txBody>
      </p:sp>
      <p:sp>
        <p:nvSpPr>
          <p:cNvPr id="12" name="Google Shape;12;p2"/>
          <p:cNvSpPr/>
          <p:nvPr/>
        </p:nvSpPr>
        <p:spPr>
          <a:xfrm>
            <a:off x="25713338" y="5257800"/>
            <a:ext cx="11887200" cy="26746199"/>
          </a:xfrm>
          <a:prstGeom prst="rect">
            <a:avLst/>
          </a:prstGeom>
          <a:noFill/>
          <a:ln w="9525" cap="flat" cmpd="sng">
            <a:solidFill>
              <a:srgbClr val="006A4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8500" b="0" i="0" u="none" strike="noStrike" cap="none">
              <a:solidFill>
                <a:schemeClr val="dk1"/>
              </a:solidFill>
              <a:latin typeface="Calibri"/>
              <a:ea typeface="Calibri"/>
              <a:cs typeface="Calibri"/>
              <a:sym typeface="Calibri"/>
            </a:endParaRPr>
          </a:p>
        </p:txBody>
      </p:sp>
      <p:sp>
        <p:nvSpPr>
          <p:cNvPr id="13" name="Google Shape;13;p2"/>
          <p:cNvSpPr txBox="1"/>
          <p:nvPr/>
        </p:nvSpPr>
        <p:spPr>
          <a:xfrm>
            <a:off x="807047" y="32595234"/>
            <a:ext cx="4758537" cy="298543"/>
          </a:xfrm>
          <a:prstGeom prst="rect">
            <a:avLst/>
          </a:prstGeom>
          <a:noFill/>
          <a:ln>
            <a:noFill/>
          </a:ln>
        </p:spPr>
        <p:txBody>
          <a:bodyPr spcFirstLastPara="1" wrap="square" lIns="128000" tIns="64000" rIns="128000" bIns="64000" anchor="t" anchorCtr="0">
            <a:spAutoFit/>
          </a:bodyPr>
          <a:lstStyle/>
          <a:p>
            <a:pPr marL="0" marR="0" lvl="0" indent="0" algn="l" rtl="0">
              <a:spcBef>
                <a:spcPts val="0"/>
              </a:spcBef>
              <a:spcAft>
                <a:spcPts val="0"/>
              </a:spcAft>
              <a:buNone/>
            </a:pPr>
            <a:r>
              <a:rPr lang="en-US" sz="1100" b="0" i="0" u="none" strike="noStrike" cap="none">
                <a:solidFill>
                  <a:srgbClr val="FFFFFF"/>
                </a:solidFill>
                <a:latin typeface="Calibri"/>
                <a:ea typeface="Calibri"/>
                <a:cs typeface="Calibri"/>
                <a:sym typeface="Calibri"/>
              </a:rPr>
              <a:t>Created by Peter Downing – Educational Media Access and Production © 2011</a:t>
            </a:r>
            <a:endParaRPr sz="1100">
              <a:solidFill>
                <a:srgbClr val="FFFFFF"/>
              </a:solidFill>
              <a:latin typeface="Calibri"/>
              <a:ea typeface="Calibri"/>
              <a:cs typeface="Calibri"/>
              <a:sym typeface="Calibri"/>
            </a:endParaRPr>
          </a:p>
        </p:txBody>
      </p:sp>
      <p:sp>
        <p:nvSpPr>
          <p:cNvPr id="14" name="Google Shape;14;p2"/>
          <p:cNvSpPr/>
          <p:nvPr/>
        </p:nvSpPr>
        <p:spPr>
          <a:xfrm>
            <a:off x="0" y="4533736"/>
            <a:ext cx="38404801" cy="101600"/>
          </a:xfrm>
          <a:prstGeom prst="rect">
            <a:avLst/>
          </a:prstGeom>
          <a:solidFill>
            <a:srgbClr val="006A40"/>
          </a:solidFill>
          <a:ln>
            <a:noFill/>
          </a:ln>
        </p:spPr>
        <p:txBody>
          <a:bodyPr spcFirstLastPara="1" wrap="square" lIns="65300" tIns="32650" rIns="65300" bIns="32650" anchor="ctr" anchorCtr="0">
            <a:noAutofit/>
          </a:bodyPr>
          <a:lstStyle/>
          <a:p>
            <a:pPr marL="0" marR="0" lvl="0" indent="0" algn="l" rtl="0">
              <a:spcBef>
                <a:spcPts val="0"/>
              </a:spcBef>
              <a:spcAft>
                <a:spcPts val="0"/>
              </a:spcAft>
              <a:buNone/>
            </a:pPr>
            <a:endParaRPr sz="8500">
              <a:solidFill>
                <a:schemeClr val="dk1"/>
              </a:solidFill>
              <a:latin typeface="Calibri"/>
              <a:ea typeface="Calibri"/>
              <a:cs typeface="Calibri"/>
              <a:sym typeface="Calibri"/>
            </a:endParaRPr>
          </a:p>
        </p:txBody>
      </p:sp>
      <p:sp>
        <p:nvSpPr>
          <p:cNvPr id="15" name="Google Shape;15;p2"/>
          <p:cNvSpPr/>
          <p:nvPr/>
        </p:nvSpPr>
        <p:spPr>
          <a:xfrm>
            <a:off x="39219616" y="3649719"/>
            <a:ext cx="8794154" cy="26998449"/>
          </a:xfrm>
          <a:prstGeom prst="rect">
            <a:avLst/>
          </a:prstGeom>
          <a:solidFill>
            <a:srgbClr val="3F3F3F"/>
          </a:solidFill>
          <a:ln>
            <a:noFill/>
          </a:ln>
        </p:spPr>
        <p:txBody>
          <a:bodyPr spcFirstLastPara="1" wrap="square" lIns="130600" tIns="261200" rIns="130600" bIns="130600" anchor="t" anchorCtr="0">
            <a:noAutofit/>
          </a:bodyPr>
          <a:lstStyle/>
          <a:p>
            <a:pPr marL="0" marR="0" lvl="0" indent="0" algn="ctr" rtl="0">
              <a:spcBef>
                <a:spcPts val="0"/>
              </a:spcBef>
              <a:spcAft>
                <a:spcPts val="0"/>
              </a:spcAft>
              <a:buNone/>
            </a:pPr>
            <a:r>
              <a:rPr lang="en-US" sz="3600" b="1">
                <a:solidFill>
                  <a:srgbClr val="BED600"/>
                </a:solidFill>
                <a:latin typeface="Trebuchet MS"/>
                <a:ea typeface="Trebuchet MS"/>
                <a:cs typeface="Trebuchet MS"/>
                <a:sym typeface="Trebuchet MS"/>
              </a:rPr>
              <a:t>THIS PANEL DOES NOT PRINT</a:t>
            </a:r>
            <a:endParaRPr/>
          </a:p>
          <a:p>
            <a:pPr marL="0" marR="0" lvl="0" indent="0" algn="ctr" rtl="0">
              <a:spcBef>
                <a:spcPts val="0"/>
              </a:spcBef>
              <a:spcAft>
                <a:spcPts val="0"/>
              </a:spcAft>
              <a:buNone/>
            </a:pPr>
            <a:endParaRPr sz="2800" b="1">
              <a:solidFill>
                <a:schemeClr val="lt1"/>
              </a:solidFill>
              <a:latin typeface="Trebuchet MS"/>
              <a:ea typeface="Trebuchet MS"/>
              <a:cs typeface="Trebuchet MS"/>
              <a:sym typeface="Trebuchet MS"/>
            </a:endParaRPr>
          </a:p>
          <a:p>
            <a:pPr marL="0" marR="0" lvl="0" indent="0" algn="l" rtl="0">
              <a:spcBef>
                <a:spcPts val="0"/>
              </a:spcBef>
              <a:spcAft>
                <a:spcPts val="0"/>
              </a:spcAft>
              <a:buNone/>
            </a:pPr>
            <a:r>
              <a:rPr lang="en-US" sz="2800">
                <a:solidFill>
                  <a:schemeClr val="lt1"/>
                </a:solidFill>
                <a:latin typeface="Trebuchet MS"/>
                <a:ea typeface="Trebuchet MS"/>
                <a:cs typeface="Trebuchet MS"/>
                <a:sym typeface="Trebuchet MS"/>
              </a:rPr>
              <a:t>This PowerPoint template produces a 42”x36” poster. It will save you valuable time placing titles, subtitles, text, and graphics. </a:t>
            </a:r>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r>
              <a:rPr lang="en-US" sz="2800">
                <a:solidFill>
                  <a:schemeClr val="lt1"/>
                </a:solidFill>
                <a:latin typeface="Trebuchet MS"/>
                <a:ea typeface="Trebuchet MS"/>
                <a:cs typeface="Trebuchet MS"/>
                <a:sym typeface="Trebuchet MS"/>
              </a:rPr>
              <a:t>To ensure proper printing, ensure that you use basic fonts available with all Windows and Mac Systems, such as Arial, Times New Roman, Calibri, Trebuchet MS, etc.</a:t>
            </a:r>
            <a:endParaRPr/>
          </a:p>
          <a:p>
            <a:pPr marL="0" marR="0" lvl="0" indent="0" algn="l" rtl="0">
              <a:spcBef>
                <a:spcPts val="0"/>
              </a:spcBef>
              <a:spcAft>
                <a:spcPts val="0"/>
              </a:spcAft>
              <a:buNone/>
            </a:pPr>
            <a:endParaRPr sz="2800" b="1">
              <a:solidFill>
                <a:srgbClr val="FFFF00"/>
              </a:solidFill>
              <a:latin typeface="Trebuchet MS"/>
              <a:ea typeface="Trebuchet MS"/>
              <a:cs typeface="Trebuchet MS"/>
              <a:sym typeface="Trebuchet MS"/>
            </a:endParaRPr>
          </a:p>
          <a:p>
            <a:pPr marL="0" marR="0" lvl="0" indent="0" algn="l" rtl="0">
              <a:spcBef>
                <a:spcPts val="0"/>
              </a:spcBef>
              <a:spcAft>
                <a:spcPts val="0"/>
              </a:spcAft>
              <a:buNone/>
            </a:pPr>
            <a:r>
              <a:rPr lang="en-US" sz="2800" b="0">
                <a:solidFill>
                  <a:schemeClr val="lt1"/>
                </a:solidFill>
                <a:latin typeface="Trebuchet MS"/>
                <a:ea typeface="Trebuchet MS"/>
                <a:cs typeface="Trebuchet MS"/>
                <a:sym typeface="Trebuchet MS"/>
              </a:rPr>
              <a:t>When printing, specify to your printer to print this document at 200%.  PowerPoint does not allow printing over 56”x56”.</a:t>
            </a:r>
            <a:endParaRPr/>
          </a:p>
          <a:p>
            <a:pPr marL="0" marR="0" lvl="0" indent="0" algn="l" rtl="0">
              <a:spcBef>
                <a:spcPts val="0"/>
              </a:spcBef>
              <a:spcAft>
                <a:spcPts val="0"/>
              </a:spcAft>
              <a:buNone/>
            </a:pPr>
            <a:endParaRPr sz="2800" b="1">
              <a:solidFill>
                <a:schemeClr val="lt1"/>
              </a:solidFill>
              <a:latin typeface="Trebuchet MS"/>
              <a:ea typeface="Trebuchet MS"/>
              <a:cs typeface="Trebuchet MS"/>
              <a:sym typeface="Trebuchet MS"/>
            </a:endParaRPr>
          </a:p>
          <a:p>
            <a:pPr marL="0" marR="0" lvl="0" indent="0" algn="l" rtl="0">
              <a:spcBef>
                <a:spcPts val="0"/>
              </a:spcBef>
              <a:spcAft>
                <a:spcPts val="0"/>
              </a:spcAft>
              <a:buNone/>
            </a:pPr>
            <a:r>
              <a:rPr lang="en-US" sz="2800" b="0">
                <a:solidFill>
                  <a:schemeClr val="lt1"/>
                </a:solidFill>
                <a:latin typeface="Trebuchet MS"/>
                <a:ea typeface="Trebuchet MS"/>
                <a:cs typeface="Trebuchet MS"/>
                <a:sym typeface="Trebuchet MS"/>
              </a:rPr>
              <a:t>On campus you can have high quality colour printing done at XL Design in Upper Place Riel. Multiple media types are available for your poster including vinyl. Mounting hardware is also available.</a:t>
            </a:r>
            <a:endParaRPr/>
          </a:p>
          <a:p>
            <a:pPr marL="0" marR="0" lvl="0" indent="0" algn="ctr" rtl="0">
              <a:spcBef>
                <a:spcPts val="0"/>
              </a:spcBef>
              <a:spcAft>
                <a:spcPts val="0"/>
              </a:spcAft>
              <a:buNone/>
            </a:pPr>
            <a:r>
              <a:rPr lang="en-US" sz="3200" b="1">
                <a:solidFill>
                  <a:schemeClr val="lt1"/>
                </a:solidFill>
                <a:latin typeface="Trebuchet MS"/>
                <a:ea typeface="Trebuchet MS"/>
                <a:cs typeface="Trebuchet MS"/>
                <a:sym typeface="Trebuchet MS"/>
              </a:rPr>
              <a:t>For information call: 306-966-6976</a:t>
            </a:r>
            <a:endParaRPr sz="2800" b="0">
              <a:solidFill>
                <a:srgbClr val="FFFF00"/>
              </a:solidFill>
              <a:latin typeface="Trebuchet MS"/>
              <a:ea typeface="Trebuchet MS"/>
              <a:cs typeface="Trebuchet MS"/>
              <a:sym typeface="Trebuchet MS"/>
            </a:endParaRPr>
          </a:p>
          <a:p>
            <a:pPr marL="0" marR="0" lvl="0" indent="0" algn="l" rtl="0">
              <a:spcBef>
                <a:spcPts val="0"/>
              </a:spcBef>
              <a:spcAft>
                <a:spcPts val="0"/>
              </a:spcAft>
              <a:buNone/>
            </a:pPr>
            <a:endParaRPr sz="3600" b="1">
              <a:solidFill>
                <a:srgbClr val="FFFF00"/>
              </a:solidFill>
              <a:latin typeface="Trebuchet MS"/>
              <a:ea typeface="Trebuchet MS"/>
              <a:cs typeface="Trebuchet MS"/>
              <a:sym typeface="Trebuchet MS"/>
            </a:endParaRPr>
          </a:p>
          <a:p>
            <a:pPr marL="0" marR="0" lvl="0" indent="0" algn="ctr" rtl="0">
              <a:spcBef>
                <a:spcPts val="0"/>
              </a:spcBef>
              <a:spcAft>
                <a:spcPts val="0"/>
              </a:spcAft>
              <a:buNone/>
            </a:pPr>
            <a:endParaRPr sz="3600" b="1">
              <a:solidFill>
                <a:schemeClr val="lt1"/>
              </a:solidFill>
              <a:latin typeface="Trebuchet MS"/>
              <a:ea typeface="Trebuchet MS"/>
              <a:cs typeface="Trebuchet MS"/>
              <a:sym typeface="Trebuchet MS"/>
            </a:endParaRPr>
          </a:p>
          <a:p>
            <a:pPr marL="0" marR="0" lvl="0" indent="0" algn="ctr" rtl="0">
              <a:spcBef>
                <a:spcPts val="0"/>
              </a:spcBef>
              <a:spcAft>
                <a:spcPts val="0"/>
              </a:spcAft>
              <a:buNone/>
            </a:pPr>
            <a:r>
              <a:rPr lang="en-US" sz="3600" b="1">
                <a:solidFill>
                  <a:schemeClr val="lt1"/>
                </a:solidFill>
                <a:latin typeface="Trebuchet MS"/>
                <a:ea typeface="Trebuchet MS"/>
                <a:cs typeface="Trebuchet MS"/>
                <a:sym typeface="Trebuchet MS"/>
              </a:rPr>
              <a:t>Object Placeholders</a:t>
            </a:r>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r>
              <a:rPr lang="en-US" sz="2800">
                <a:solidFill>
                  <a:schemeClr val="lt1"/>
                </a:solidFill>
                <a:latin typeface="Trebuchet MS"/>
                <a:ea typeface="Trebuchet MS"/>
                <a:cs typeface="Trebuchet MS"/>
                <a:sym typeface="Trebuchet MS"/>
              </a:rPr>
              <a:t>Use the placeholders provided below to add new elements to your poster: Drag a placeholder onto the poster area, size it, and click it to edit.</a:t>
            </a:r>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r>
              <a:rPr lang="en-US" sz="2800" b="1">
                <a:solidFill>
                  <a:srgbClr val="BED600"/>
                </a:solidFill>
                <a:latin typeface="Trebuchet MS"/>
                <a:ea typeface="Trebuchet MS"/>
                <a:cs typeface="Trebuchet MS"/>
                <a:sym typeface="Trebuchet MS"/>
              </a:rPr>
              <a:t>Section Header placeholder</a:t>
            </a:r>
            <a:endParaRPr/>
          </a:p>
          <a:p>
            <a:pPr marL="0" marR="0" lvl="0" indent="0" algn="l" rtl="0">
              <a:spcBef>
                <a:spcPts val="0"/>
              </a:spcBef>
              <a:spcAft>
                <a:spcPts val="0"/>
              </a:spcAft>
              <a:buNone/>
            </a:pPr>
            <a:r>
              <a:rPr lang="en-US" sz="2800">
                <a:solidFill>
                  <a:schemeClr val="lt1"/>
                </a:solidFill>
                <a:latin typeface="Trebuchet MS"/>
                <a:ea typeface="Trebuchet MS"/>
                <a:cs typeface="Trebuchet MS"/>
                <a:sym typeface="Trebuchet MS"/>
              </a:rPr>
              <a:t>Move this preformatted section header placeholder to the poster area to add another section header. Use section headers to separate topics or concepts within your presentation. </a:t>
            </a:r>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b="1">
              <a:solidFill>
                <a:srgbClr val="FFFF00"/>
              </a:solidFill>
              <a:latin typeface="Trebuchet MS"/>
              <a:ea typeface="Trebuchet MS"/>
              <a:cs typeface="Trebuchet MS"/>
              <a:sym typeface="Trebuchet MS"/>
            </a:endParaRPr>
          </a:p>
          <a:p>
            <a:pPr marL="0" marR="0" lvl="0" indent="0" algn="l" rtl="0">
              <a:spcBef>
                <a:spcPts val="0"/>
              </a:spcBef>
              <a:spcAft>
                <a:spcPts val="0"/>
              </a:spcAft>
              <a:buNone/>
            </a:pPr>
            <a:r>
              <a:rPr lang="en-US" sz="2800" b="1">
                <a:solidFill>
                  <a:srgbClr val="BED600"/>
                </a:solidFill>
                <a:latin typeface="Trebuchet MS"/>
                <a:ea typeface="Trebuchet MS"/>
                <a:cs typeface="Trebuchet MS"/>
                <a:sym typeface="Trebuchet MS"/>
              </a:rPr>
              <a:t>Text placeholder</a:t>
            </a:r>
            <a:endParaRPr/>
          </a:p>
          <a:p>
            <a:pPr marL="0" marR="0" lvl="0" indent="0" algn="l" rtl="0">
              <a:spcBef>
                <a:spcPts val="0"/>
              </a:spcBef>
              <a:spcAft>
                <a:spcPts val="0"/>
              </a:spcAft>
              <a:buNone/>
            </a:pPr>
            <a:r>
              <a:rPr lang="en-US" sz="2800">
                <a:solidFill>
                  <a:schemeClr val="lt1"/>
                </a:solidFill>
                <a:latin typeface="Trebuchet MS"/>
                <a:ea typeface="Trebuchet MS"/>
                <a:cs typeface="Trebuchet MS"/>
                <a:sym typeface="Trebuchet MS"/>
              </a:rPr>
              <a:t>Move this preformatted text placeholder to the poster to add a new body of text.</a:t>
            </a:r>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b="1">
              <a:solidFill>
                <a:srgbClr val="FFFF00"/>
              </a:solidFill>
              <a:latin typeface="Trebuchet MS"/>
              <a:ea typeface="Trebuchet MS"/>
              <a:cs typeface="Trebuchet MS"/>
              <a:sym typeface="Trebuchet MS"/>
            </a:endParaRPr>
          </a:p>
          <a:p>
            <a:pPr marL="0" marR="0" lvl="0" indent="0" algn="l" rtl="0">
              <a:spcBef>
                <a:spcPts val="0"/>
              </a:spcBef>
              <a:spcAft>
                <a:spcPts val="0"/>
              </a:spcAft>
              <a:buNone/>
            </a:pPr>
            <a:r>
              <a:rPr lang="en-US" sz="2800" b="1">
                <a:solidFill>
                  <a:srgbClr val="BED600"/>
                </a:solidFill>
                <a:latin typeface="Trebuchet MS"/>
                <a:ea typeface="Trebuchet MS"/>
                <a:cs typeface="Trebuchet MS"/>
                <a:sym typeface="Trebuchet MS"/>
              </a:rPr>
              <a:t>Picture placeholder</a:t>
            </a:r>
            <a:endParaRPr/>
          </a:p>
          <a:p>
            <a:pPr marL="0" marR="0" lvl="0" indent="0" algn="l" rtl="0">
              <a:spcBef>
                <a:spcPts val="0"/>
              </a:spcBef>
              <a:spcAft>
                <a:spcPts val="0"/>
              </a:spcAft>
              <a:buNone/>
            </a:pPr>
            <a:r>
              <a:rPr lang="en-US" sz="2800">
                <a:solidFill>
                  <a:schemeClr val="lt1"/>
                </a:solidFill>
                <a:latin typeface="Trebuchet MS"/>
                <a:ea typeface="Trebuchet MS"/>
                <a:cs typeface="Trebuchet MS"/>
                <a:sym typeface="Trebuchet MS"/>
              </a:rPr>
              <a:t>Move this graphic placeholder onto your poster, size it first, and then click it to add a picture to the poster.</a:t>
            </a:r>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ctr" rtl="0">
              <a:spcBef>
                <a:spcPts val="0"/>
              </a:spcBef>
              <a:spcAft>
                <a:spcPts val="0"/>
              </a:spcAft>
              <a:buNone/>
            </a:pPr>
            <a:endParaRPr sz="3600" b="1">
              <a:solidFill>
                <a:schemeClr val="lt1"/>
              </a:solidFill>
              <a:latin typeface="Trebuchet MS"/>
              <a:ea typeface="Trebuchet MS"/>
              <a:cs typeface="Trebuchet MS"/>
              <a:sym typeface="Trebuchet MS"/>
            </a:endParaRPr>
          </a:p>
          <a:p>
            <a:pPr marL="0" marR="0" lvl="0" indent="0" algn="ctr" rtl="0">
              <a:spcBef>
                <a:spcPts val="0"/>
              </a:spcBef>
              <a:spcAft>
                <a:spcPts val="0"/>
              </a:spcAft>
              <a:buNone/>
            </a:pPr>
            <a:endParaRPr sz="3600" b="1">
              <a:solidFill>
                <a:schemeClr val="lt1"/>
              </a:solidFill>
              <a:latin typeface="Trebuchet MS"/>
              <a:ea typeface="Trebuchet MS"/>
              <a:cs typeface="Trebuchet MS"/>
              <a:sym typeface="Trebuchet MS"/>
            </a:endParaRPr>
          </a:p>
          <a:p>
            <a:pPr marL="0" marR="0" lvl="0" indent="0" algn="ctr" rtl="0">
              <a:spcBef>
                <a:spcPts val="0"/>
              </a:spcBef>
              <a:spcAft>
                <a:spcPts val="0"/>
              </a:spcAft>
              <a:buNone/>
            </a:pPr>
            <a:endParaRPr sz="3600" b="1">
              <a:solidFill>
                <a:schemeClr val="lt1"/>
              </a:solidFill>
              <a:latin typeface="Trebuchet MS"/>
              <a:ea typeface="Trebuchet MS"/>
              <a:cs typeface="Trebuchet MS"/>
              <a:sym typeface="Trebuchet MS"/>
            </a:endParaRPr>
          </a:p>
          <a:p>
            <a:pPr marL="0" marR="0" lvl="0" indent="0" algn="ctr" rtl="0">
              <a:spcBef>
                <a:spcPts val="0"/>
              </a:spcBef>
              <a:spcAft>
                <a:spcPts val="0"/>
              </a:spcAft>
              <a:buNone/>
            </a:pPr>
            <a:endParaRPr sz="3600" b="1">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ctr" rtl="0">
              <a:spcBef>
                <a:spcPts val="0"/>
              </a:spcBef>
              <a:spcAft>
                <a:spcPts val="0"/>
              </a:spcAft>
              <a:buNone/>
            </a:pPr>
            <a:endParaRPr sz="2800" b="1">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b="1">
              <a:solidFill>
                <a:srgbClr val="FFFF00"/>
              </a:solidFill>
              <a:latin typeface="Trebuchet MS"/>
              <a:ea typeface="Trebuchet MS"/>
              <a:cs typeface="Trebuchet MS"/>
              <a:sym typeface="Trebuchet MS"/>
            </a:endParaRPr>
          </a:p>
        </p:txBody>
      </p:sp>
      <p:sp>
        <p:nvSpPr>
          <p:cNvPr id="16" name="Google Shape;16;p2"/>
          <p:cNvSpPr/>
          <p:nvPr/>
        </p:nvSpPr>
        <p:spPr>
          <a:xfrm>
            <a:off x="39555431" y="21287984"/>
            <a:ext cx="8121215" cy="985099"/>
          </a:xfrm>
          <a:prstGeom prst="rect">
            <a:avLst/>
          </a:prstGeom>
          <a:solidFill>
            <a:srgbClr val="D8D8D8"/>
          </a:solidFill>
          <a:ln>
            <a:noFill/>
          </a:ln>
        </p:spPr>
        <p:txBody>
          <a:bodyPr spcFirstLastPara="1" wrap="square" lIns="65300" tIns="32650" rIns="65300" bIns="32650" anchor="ctr" anchorCtr="0">
            <a:noAutofit/>
          </a:bodyPr>
          <a:lstStyle/>
          <a:p>
            <a:pPr marL="0" marR="0" lvl="0" indent="0" algn="ctr" rtl="0">
              <a:spcBef>
                <a:spcPts val="0"/>
              </a:spcBef>
              <a:spcAft>
                <a:spcPts val="0"/>
              </a:spcAft>
              <a:buNone/>
            </a:pPr>
            <a:endParaRPr sz="8500">
              <a:solidFill>
                <a:schemeClr val="lt1"/>
              </a:solidFill>
              <a:latin typeface="Calibri"/>
              <a:ea typeface="Calibri"/>
              <a:cs typeface="Calibri"/>
              <a:sym typeface="Calibri"/>
            </a:endParaRPr>
          </a:p>
        </p:txBody>
      </p:sp>
      <p:cxnSp>
        <p:nvCxnSpPr>
          <p:cNvPr id="17" name="Google Shape;17;p2"/>
          <p:cNvCxnSpPr/>
          <p:nvPr/>
        </p:nvCxnSpPr>
        <p:spPr>
          <a:xfrm>
            <a:off x="39219616" y="13179973"/>
            <a:ext cx="8794154" cy="31531"/>
          </a:xfrm>
          <a:prstGeom prst="straightConnector1">
            <a:avLst/>
          </a:prstGeom>
          <a:noFill/>
          <a:ln w="9525" cap="flat" cmpd="sng">
            <a:solidFill>
              <a:srgbClr val="D8D8D8"/>
            </a:solidFill>
            <a:prstDash val="solid"/>
            <a:round/>
            <a:headEnd type="none" w="sm" len="sm"/>
            <a:tailEnd type="none" w="sm" len="sm"/>
          </a:ln>
        </p:spPr>
      </p:cxnSp>
      <p:sp>
        <p:nvSpPr>
          <p:cNvPr id="18" name="Google Shape;18;p2"/>
          <p:cNvSpPr/>
          <p:nvPr/>
        </p:nvSpPr>
        <p:spPr>
          <a:xfrm>
            <a:off x="40462888" y="24783394"/>
            <a:ext cx="6581413" cy="5423338"/>
          </a:xfrm>
          <a:prstGeom prst="rect">
            <a:avLst/>
          </a:prstGeom>
          <a:solidFill>
            <a:srgbClr val="D8D8D8"/>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8500">
              <a:solidFill>
                <a:schemeClr val="l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8"/>
        <p:cNvGrpSpPr/>
        <p:nvPr/>
      </p:nvGrpSpPr>
      <p:grpSpPr>
        <a:xfrm>
          <a:off x="0" y="0"/>
          <a:ext cx="0" cy="0"/>
          <a:chOff x="0" y="0"/>
          <a:chExt cx="0" cy="0"/>
        </a:xfrm>
      </p:grpSpPr>
      <p:sp>
        <p:nvSpPr>
          <p:cNvPr id="69" name="Google Shape;69;p4"/>
          <p:cNvSpPr/>
          <p:nvPr/>
        </p:nvSpPr>
        <p:spPr>
          <a:xfrm>
            <a:off x="800100" y="5257800"/>
            <a:ext cx="8801100" cy="26746199"/>
          </a:xfrm>
          <a:prstGeom prst="rect">
            <a:avLst/>
          </a:prstGeom>
          <a:noFill/>
          <a:ln w="9525" cap="flat" cmpd="sng">
            <a:solidFill>
              <a:srgbClr val="006A4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8500">
              <a:solidFill>
                <a:schemeClr val="dk1"/>
              </a:solidFill>
              <a:latin typeface="Calibri"/>
              <a:ea typeface="Calibri"/>
              <a:cs typeface="Calibri"/>
              <a:sym typeface="Calibri"/>
            </a:endParaRPr>
          </a:p>
        </p:txBody>
      </p:sp>
      <p:sp>
        <p:nvSpPr>
          <p:cNvPr id="70" name="Google Shape;70;p4"/>
          <p:cNvSpPr/>
          <p:nvPr/>
        </p:nvSpPr>
        <p:spPr>
          <a:xfrm>
            <a:off x="28803600" y="5257800"/>
            <a:ext cx="8801100" cy="26746199"/>
          </a:xfrm>
          <a:prstGeom prst="rect">
            <a:avLst/>
          </a:prstGeom>
          <a:noFill/>
          <a:ln w="9525" cap="flat" cmpd="sng">
            <a:solidFill>
              <a:srgbClr val="006A4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8500">
              <a:solidFill>
                <a:schemeClr val="dk1"/>
              </a:solidFill>
              <a:latin typeface="Calibri"/>
              <a:ea typeface="Calibri"/>
              <a:cs typeface="Calibri"/>
              <a:sym typeface="Calibri"/>
            </a:endParaRPr>
          </a:p>
        </p:txBody>
      </p:sp>
      <p:sp>
        <p:nvSpPr>
          <p:cNvPr id="71" name="Google Shape;71;p4"/>
          <p:cNvSpPr/>
          <p:nvPr/>
        </p:nvSpPr>
        <p:spPr>
          <a:xfrm>
            <a:off x="10134603" y="5257800"/>
            <a:ext cx="18134211" cy="26746199"/>
          </a:xfrm>
          <a:prstGeom prst="rect">
            <a:avLst/>
          </a:prstGeom>
          <a:noFill/>
          <a:ln w="9525" cap="flat" cmpd="sng">
            <a:solidFill>
              <a:srgbClr val="006A4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8500">
              <a:solidFill>
                <a:schemeClr val="dk1"/>
              </a:solidFill>
              <a:latin typeface="Calibri"/>
              <a:ea typeface="Calibri"/>
              <a:cs typeface="Calibri"/>
              <a:sym typeface="Calibri"/>
            </a:endParaRPr>
          </a:p>
        </p:txBody>
      </p:sp>
      <p:sp>
        <p:nvSpPr>
          <p:cNvPr id="72" name="Google Shape;72;p4"/>
          <p:cNvSpPr txBox="1"/>
          <p:nvPr/>
        </p:nvSpPr>
        <p:spPr>
          <a:xfrm>
            <a:off x="807047" y="32595234"/>
            <a:ext cx="4758537" cy="298543"/>
          </a:xfrm>
          <a:prstGeom prst="rect">
            <a:avLst/>
          </a:prstGeom>
          <a:noFill/>
          <a:ln>
            <a:noFill/>
          </a:ln>
        </p:spPr>
        <p:txBody>
          <a:bodyPr spcFirstLastPara="1" wrap="square" lIns="128000" tIns="64000" rIns="128000" bIns="64000" anchor="t" anchorCtr="0">
            <a:spAutoFit/>
          </a:bodyPr>
          <a:lstStyle/>
          <a:p>
            <a:pPr marL="0" marR="0" lvl="0" indent="0" algn="l" rtl="0">
              <a:spcBef>
                <a:spcPts val="0"/>
              </a:spcBef>
              <a:spcAft>
                <a:spcPts val="0"/>
              </a:spcAft>
              <a:buNone/>
            </a:pPr>
            <a:r>
              <a:rPr lang="en-US" sz="1100">
                <a:solidFill>
                  <a:srgbClr val="FFFFFF"/>
                </a:solidFill>
                <a:latin typeface="Calibri"/>
                <a:ea typeface="Calibri"/>
                <a:cs typeface="Calibri"/>
                <a:sym typeface="Calibri"/>
              </a:rPr>
              <a:t>Created by Peter Downing – Educational Media Access and Production © 2011</a:t>
            </a:r>
            <a:endParaRPr sz="1100">
              <a:solidFill>
                <a:srgbClr val="FFFFFF"/>
              </a:solidFill>
              <a:latin typeface="Calibri"/>
              <a:ea typeface="Calibri"/>
              <a:cs typeface="Calibri"/>
              <a:sym typeface="Calibri"/>
            </a:endParaRPr>
          </a:p>
        </p:txBody>
      </p:sp>
      <p:sp>
        <p:nvSpPr>
          <p:cNvPr id="73" name="Google Shape;73;p4"/>
          <p:cNvSpPr/>
          <p:nvPr/>
        </p:nvSpPr>
        <p:spPr>
          <a:xfrm>
            <a:off x="0" y="4533736"/>
            <a:ext cx="38404801" cy="101600"/>
          </a:xfrm>
          <a:prstGeom prst="rect">
            <a:avLst/>
          </a:prstGeom>
          <a:solidFill>
            <a:srgbClr val="006A40"/>
          </a:solidFill>
          <a:ln>
            <a:noFill/>
          </a:ln>
        </p:spPr>
        <p:txBody>
          <a:bodyPr spcFirstLastPara="1" wrap="square" lIns="65300" tIns="32650" rIns="65300" bIns="32650" anchor="ctr" anchorCtr="0">
            <a:noAutofit/>
          </a:bodyPr>
          <a:lstStyle/>
          <a:p>
            <a:pPr marL="0" marR="0" lvl="0" indent="0" algn="l" rtl="0">
              <a:spcBef>
                <a:spcPts val="0"/>
              </a:spcBef>
              <a:spcAft>
                <a:spcPts val="0"/>
              </a:spcAft>
              <a:buNone/>
            </a:pPr>
            <a:endParaRPr sz="8500">
              <a:solidFill>
                <a:schemeClr val="dk1"/>
              </a:solidFill>
              <a:latin typeface="Calibri"/>
              <a:ea typeface="Calibri"/>
              <a:cs typeface="Calibri"/>
              <a:sym typeface="Calibri"/>
            </a:endParaRPr>
          </a:p>
        </p:txBody>
      </p:sp>
      <p:sp>
        <p:nvSpPr>
          <p:cNvPr id="74" name="Google Shape;74;p4"/>
          <p:cNvSpPr/>
          <p:nvPr/>
        </p:nvSpPr>
        <p:spPr>
          <a:xfrm>
            <a:off x="39219616" y="3649719"/>
            <a:ext cx="8794154" cy="26998449"/>
          </a:xfrm>
          <a:prstGeom prst="rect">
            <a:avLst/>
          </a:prstGeom>
          <a:solidFill>
            <a:srgbClr val="3F3F3F"/>
          </a:solidFill>
          <a:ln>
            <a:noFill/>
          </a:ln>
        </p:spPr>
        <p:txBody>
          <a:bodyPr spcFirstLastPara="1" wrap="square" lIns="130600" tIns="261200" rIns="130600" bIns="130600" anchor="t" anchorCtr="0">
            <a:noAutofit/>
          </a:bodyPr>
          <a:lstStyle/>
          <a:p>
            <a:pPr marL="0" marR="0" lvl="0" indent="0" algn="ctr" rtl="0">
              <a:spcBef>
                <a:spcPts val="0"/>
              </a:spcBef>
              <a:spcAft>
                <a:spcPts val="0"/>
              </a:spcAft>
              <a:buNone/>
            </a:pPr>
            <a:r>
              <a:rPr lang="en-US" sz="3600" b="1">
                <a:solidFill>
                  <a:srgbClr val="BED600"/>
                </a:solidFill>
                <a:latin typeface="Trebuchet MS"/>
                <a:ea typeface="Trebuchet MS"/>
                <a:cs typeface="Trebuchet MS"/>
                <a:sym typeface="Trebuchet MS"/>
              </a:rPr>
              <a:t>THIS PANEL DOES NOT PRINT</a:t>
            </a:r>
            <a:endParaRPr/>
          </a:p>
          <a:p>
            <a:pPr marL="0" marR="0" lvl="0" indent="0" algn="ctr" rtl="0">
              <a:spcBef>
                <a:spcPts val="0"/>
              </a:spcBef>
              <a:spcAft>
                <a:spcPts val="0"/>
              </a:spcAft>
              <a:buNone/>
            </a:pPr>
            <a:endParaRPr sz="2800" b="1">
              <a:solidFill>
                <a:schemeClr val="lt1"/>
              </a:solidFill>
              <a:latin typeface="Trebuchet MS"/>
              <a:ea typeface="Trebuchet MS"/>
              <a:cs typeface="Trebuchet MS"/>
              <a:sym typeface="Trebuchet MS"/>
            </a:endParaRPr>
          </a:p>
          <a:p>
            <a:pPr marL="0" marR="0" lvl="0" indent="0" algn="l" rtl="0">
              <a:spcBef>
                <a:spcPts val="0"/>
              </a:spcBef>
              <a:spcAft>
                <a:spcPts val="0"/>
              </a:spcAft>
              <a:buNone/>
            </a:pPr>
            <a:r>
              <a:rPr lang="en-US" sz="2800">
                <a:solidFill>
                  <a:schemeClr val="lt1"/>
                </a:solidFill>
                <a:latin typeface="Trebuchet MS"/>
                <a:ea typeface="Trebuchet MS"/>
                <a:cs typeface="Trebuchet MS"/>
                <a:sym typeface="Trebuchet MS"/>
              </a:rPr>
              <a:t>This PowerPoint template produces a 42”x36” poster. It will save you valuable time placing titles, subtitles, text, and graphics. </a:t>
            </a:r>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r>
              <a:rPr lang="en-US" sz="2800">
                <a:solidFill>
                  <a:schemeClr val="lt1"/>
                </a:solidFill>
                <a:latin typeface="Trebuchet MS"/>
                <a:ea typeface="Trebuchet MS"/>
                <a:cs typeface="Trebuchet MS"/>
                <a:sym typeface="Trebuchet MS"/>
              </a:rPr>
              <a:t>To ensure proper printing, ensure that you use basic fonts available with all Windows and Mac Systems, such as Arial, Times New Roman, Calibri, Trebuchet MS, etc.</a:t>
            </a:r>
            <a:endParaRPr/>
          </a:p>
          <a:p>
            <a:pPr marL="0" marR="0" lvl="0" indent="0" algn="l" rtl="0">
              <a:spcBef>
                <a:spcPts val="0"/>
              </a:spcBef>
              <a:spcAft>
                <a:spcPts val="0"/>
              </a:spcAft>
              <a:buNone/>
            </a:pPr>
            <a:endParaRPr sz="2800" b="1">
              <a:solidFill>
                <a:srgbClr val="FFFF00"/>
              </a:solidFill>
              <a:latin typeface="Trebuchet MS"/>
              <a:ea typeface="Trebuchet MS"/>
              <a:cs typeface="Trebuchet MS"/>
              <a:sym typeface="Trebuchet MS"/>
            </a:endParaRPr>
          </a:p>
          <a:p>
            <a:pPr marL="0" marR="0" lvl="0" indent="0" algn="l" rtl="0">
              <a:spcBef>
                <a:spcPts val="0"/>
              </a:spcBef>
              <a:spcAft>
                <a:spcPts val="0"/>
              </a:spcAft>
              <a:buNone/>
            </a:pPr>
            <a:r>
              <a:rPr lang="en-US" sz="2800" b="0">
                <a:solidFill>
                  <a:schemeClr val="lt1"/>
                </a:solidFill>
                <a:latin typeface="Trebuchet MS"/>
                <a:ea typeface="Trebuchet MS"/>
                <a:cs typeface="Trebuchet MS"/>
                <a:sym typeface="Trebuchet MS"/>
              </a:rPr>
              <a:t>When printing, specify to your printer to print this document at 200%.  PowerPoint does not allow printing over 56”x56”.</a:t>
            </a:r>
            <a:endParaRPr/>
          </a:p>
          <a:p>
            <a:pPr marL="0" marR="0" lvl="0" indent="0" algn="l" rtl="0">
              <a:spcBef>
                <a:spcPts val="0"/>
              </a:spcBef>
              <a:spcAft>
                <a:spcPts val="0"/>
              </a:spcAft>
              <a:buNone/>
            </a:pPr>
            <a:endParaRPr sz="2800" b="1">
              <a:solidFill>
                <a:schemeClr val="lt1"/>
              </a:solidFill>
              <a:latin typeface="Trebuchet MS"/>
              <a:ea typeface="Trebuchet MS"/>
              <a:cs typeface="Trebuchet MS"/>
              <a:sym typeface="Trebuchet MS"/>
            </a:endParaRPr>
          </a:p>
          <a:p>
            <a:pPr marL="0" marR="0" lvl="0" indent="0" algn="l" rtl="0">
              <a:spcBef>
                <a:spcPts val="0"/>
              </a:spcBef>
              <a:spcAft>
                <a:spcPts val="0"/>
              </a:spcAft>
              <a:buNone/>
            </a:pPr>
            <a:r>
              <a:rPr lang="en-US" sz="2800" b="0">
                <a:solidFill>
                  <a:schemeClr val="lt1"/>
                </a:solidFill>
                <a:latin typeface="Trebuchet MS"/>
                <a:ea typeface="Trebuchet MS"/>
                <a:cs typeface="Trebuchet MS"/>
                <a:sym typeface="Trebuchet MS"/>
              </a:rPr>
              <a:t>On campus you can have high quality colour printing done at XL Design in Upper Place Riel. Multiple media types are available for your poster including vinyl. Mounting hardware is also available.</a:t>
            </a:r>
            <a:endParaRPr/>
          </a:p>
          <a:p>
            <a:pPr marL="0" marR="0" lvl="0" indent="0" algn="ctr" rtl="0">
              <a:spcBef>
                <a:spcPts val="0"/>
              </a:spcBef>
              <a:spcAft>
                <a:spcPts val="0"/>
              </a:spcAft>
              <a:buNone/>
            </a:pPr>
            <a:r>
              <a:rPr lang="en-US" sz="3200" b="1">
                <a:solidFill>
                  <a:schemeClr val="lt1"/>
                </a:solidFill>
                <a:latin typeface="Trebuchet MS"/>
                <a:ea typeface="Trebuchet MS"/>
                <a:cs typeface="Trebuchet MS"/>
                <a:sym typeface="Trebuchet MS"/>
              </a:rPr>
              <a:t>For information call: 306-966-6976</a:t>
            </a:r>
            <a:endParaRPr sz="2800" b="0">
              <a:solidFill>
                <a:srgbClr val="FFFF00"/>
              </a:solidFill>
              <a:latin typeface="Trebuchet MS"/>
              <a:ea typeface="Trebuchet MS"/>
              <a:cs typeface="Trebuchet MS"/>
              <a:sym typeface="Trebuchet MS"/>
            </a:endParaRPr>
          </a:p>
          <a:p>
            <a:pPr marL="0" marR="0" lvl="0" indent="0" algn="l" rtl="0">
              <a:spcBef>
                <a:spcPts val="0"/>
              </a:spcBef>
              <a:spcAft>
                <a:spcPts val="0"/>
              </a:spcAft>
              <a:buNone/>
            </a:pPr>
            <a:endParaRPr sz="3600" b="1">
              <a:solidFill>
                <a:srgbClr val="FFFF00"/>
              </a:solidFill>
              <a:latin typeface="Trebuchet MS"/>
              <a:ea typeface="Trebuchet MS"/>
              <a:cs typeface="Trebuchet MS"/>
              <a:sym typeface="Trebuchet MS"/>
            </a:endParaRPr>
          </a:p>
          <a:p>
            <a:pPr marL="0" marR="0" lvl="0" indent="0" algn="ctr" rtl="0">
              <a:spcBef>
                <a:spcPts val="0"/>
              </a:spcBef>
              <a:spcAft>
                <a:spcPts val="0"/>
              </a:spcAft>
              <a:buNone/>
            </a:pPr>
            <a:endParaRPr sz="3600" b="1">
              <a:solidFill>
                <a:schemeClr val="lt1"/>
              </a:solidFill>
              <a:latin typeface="Trebuchet MS"/>
              <a:ea typeface="Trebuchet MS"/>
              <a:cs typeface="Trebuchet MS"/>
              <a:sym typeface="Trebuchet MS"/>
            </a:endParaRPr>
          </a:p>
          <a:p>
            <a:pPr marL="0" marR="0" lvl="0" indent="0" algn="ctr" rtl="0">
              <a:spcBef>
                <a:spcPts val="0"/>
              </a:spcBef>
              <a:spcAft>
                <a:spcPts val="0"/>
              </a:spcAft>
              <a:buNone/>
            </a:pPr>
            <a:r>
              <a:rPr lang="en-US" sz="3600" b="1">
                <a:solidFill>
                  <a:schemeClr val="lt1"/>
                </a:solidFill>
                <a:latin typeface="Trebuchet MS"/>
                <a:ea typeface="Trebuchet MS"/>
                <a:cs typeface="Trebuchet MS"/>
                <a:sym typeface="Trebuchet MS"/>
              </a:rPr>
              <a:t>Object Placeholders</a:t>
            </a:r>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r>
              <a:rPr lang="en-US" sz="2800">
                <a:solidFill>
                  <a:schemeClr val="lt1"/>
                </a:solidFill>
                <a:latin typeface="Trebuchet MS"/>
                <a:ea typeface="Trebuchet MS"/>
                <a:cs typeface="Trebuchet MS"/>
                <a:sym typeface="Trebuchet MS"/>
              </a:rPr>
              <a:t>Use the placeholders provided below to add new elements to your poster: Drag a placeholder onto the poster area, size it, and click it to edit.</a:t>
            </a:r>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r>
              <a:rPr lang="en-US" sz="2800" b="1">
                <a:solidFill>
                  <a:srgbClr val="BED600"/>
                </a:solidFill>
                <a:latin typeface="Trebuchet MS"/>
                <a:ea typeface="Trebuchet MS"/>
                <a:cs typeface="Trebuchet MS"/>
                <a:sym typeface="Trebuchet MS"/>
              </a:rPr>
              <a:t>Section Header placeholder</a:t>
            </a:r>
            <a:endParaRPr/>
          </a:p>
          <a:p>
            <a:pPr marL="0" marR="0" lvl="0" indent="0" algn="l" rtl="0">
              <a:spcBef>
                <a:spcPts val="0"/>
              </a:spcBef>
              <a:spcAft>
                <a:spcPts val="0"/>
              </a:spcAft>
              <a:buNone/>
            </a:pPr>
            <a:r>
              <a:rPr lang="en-US" sz="2800">
                <a:solidFill>
                  <a:schemeClr val="lt1"/>
                </a:solidFill>
                <a:latin typeface="Trebuchet MS"/>
                <a:ea typeface="Trebuchet MS"/>
                <a:cs typeface="Trebuchet MS"/>
                <a:sym typeface="Trebuchet MS"/>
              </a:rPr>
              <a:t>Move this preformatted section header placeholder to the poster area to add another section header. Use section headers to separate topics or concepts within your presentation. </a:t>
            </a:r>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b="1">
              <a:solidFill>
                <a:srgbClr val="FFFF00"/>
              </a:solidFill>
              <a:latin typeface="Trebuchet MS"/>
              <a:ea typeface="Trebuchet MS"/>
              <a:cs typeface="Trebuchet MS"/>
              <a:sym typeface="Trebuchet MS"/>
            </a:endParaRPr>
          </a:p>
          <a:p>
            <a:pPr marL="0" marR="0" lvl="0" indent="0" algn="l" rtl="0">
              <a:spcBef>
                <a:spcPts val="0"/>
              </a:spcBef>
              <a:spcAft>
                <a:spcPts val="0"/>
              </a:spcAft>
              <a:buNone/>
            </a:pPr>
            <a:r>
              <a:rPr lang="en-US" sz="2800" b="1">
                <a:solidFill>
                  <a:srgbClr val="BED600"/>
                </a:solidFill>
                <a:latin typeface="Trebuchet MS"/>
                <a:ea typeface="Trebuchet MS"/>
                <a:cs typeface="Trebuchet MS"/>
                <a:sym typeface="Trebuchet MS"/>
              </a:rPr>
              <a:t>Text placeholder</a:t>
            </a:r>
            <a:endParaRPr/>
          </a:p>
          <a:p>
            <a:pPr marL="0" marR="0" lvl="0" indent="0" algn="l" rtl="0">
              <a:spcBef>
                <a:spcPts val="0"/>
              </a:spcBef>
              <a:spcAft>
                <a:spcPts val="0"/>
              </a:spcAft>
              <a:buNone/>
            </a:pPr>
            <a:r>
              <a:rPr lang="en-US" sz="2800">
                <a:solidFill>
                  <a:schemeClr val="lt1"/>
                </a:solidFill>
                <a:latin typeface="Trebuchet MS"/>
                <a:ea typeface="Trebuchet MS"/>
                <a:cs typeface="Trebuchet MS"/>
                <a:sym typeface="Trebuchet MS"/>
              </a:rPr>
              <a:t>Move this preformatted text placeholder to the poster to add a new body of text.</a:t>
            </a:r>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b="1">
              <a:solidFill>
                <a:srgbClr val="FFFF00"/>
              </a:solidFill>
              <a:latin typeface="Trebuchet MS"/>
              <a:ea typeface="Trebuchet MS"/>
              <a:cs typeface="Trebuchet MS"/>
              <a:sym typeface="Trebuchet MS"/>
            </a:endParaRPr>
          </a:p>
          <a:p>
            <a:pPr marL="0" marR="0" lvl="0" indent="0" algn="l" rtl="0">
              <a:spcBef>
                <a:spcPts val="0"/>
              </a:spcBef>
              <a:spcAft>
                <a:spcPts val="0"/>
              </a:spcAft>
              <a:buNone/>
            </a:pPr>
            <a:r>
              <a:rPr lang="en-US" sz="2800" b="1">
                <a:solidFill>
                  <a:srgbClr val="BED600"/>
                </a:solidFill>
                <a:latin typeface="Trebuchet MS"/>
                <a:ea typeface="Trebuchet MS"/>
                <a:cs typeface="Trebuchet MS"/>
                <a:sym typeface="Trebuchet MS"/>
              </a:rPr>
              <a:t>Picture placeholder</a:t>
            </a:r>
            <a:endParaRPr/>
          </a:p>
          <a:p>
            <a:pPr marL="0" marR="0" lvl="0" indent="0" algn="l" rtl="0">
              <a:spcBef>
                <a:spcPts val="0"/>
              </a:spcBef>
              <a:spcAft>
                <a:spcPts val="0"/>
              </a:spcAft>
              <a:buNone/>
            </a:pPr>
            <a:r>
              <a:rPr lang="en-US" sz="2800">
                <a:solidFill>
                  <a:schemeClr val="lt1"/>
                </a:solidFill>
                <a:latin typeface="Trebuchet MS"/>
                <a:ea typeface="Trebuchet MS"/>
                <a:cs typeface="Trebuchet MS"/>
                <a:sym typeface="Trebuchet MS"/>
              </a:rPr>
              <a:t>Move this graphic placeholder onto your poster, size it first, and then click it to add a picture to the poster.</a:t>
            </a:r>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ctr" rtl="0">
              <a:spcBef>
                <a:spcPts val="0"/>
              </a:spcBef>
              <a:spcAft>
                <a:spcPts val="0"/>
              </a:spcAft>
              <a:buNone/>
            </a:pPr>
            <a:endParaRPr sz="3600" b="1">
              <a:solidFill>
                <a:schemeClr val="lt1"/>
              </a:solidFill>
              <a:latin typeface="Trebuchet MS"/>
              <a:ea typeface="Trebuchet MS"/>
              <a:cs typeface="Trebuchet MS"/>
              <a:sym typeface="Trebuchet MS"/>
            </a:endParaRPr>
          </a:p>
          <a:p>
            <a:pPr marL="0" marR="0" lvl="0" indent="0" algn="ctr" rtl="0">
              <a:spcBef>
                <a:spcPts val="0"/>
              </a:spcBef>
              <a:spcAft>
                <a:spcPts val="0"/>
              </a:spcAft>
              <a:buNone/>
            </a:pPr>
            <a:endParaRPr sz="3600" b="1">
              <a:solidFill>
                <a:schemeClr val="lt1"/>
              </a:solidFill>
              <a:latin typeface="Trebuchet MS"/>
              <a:ea typeface="Trebuchet MS"/>
              <a:cs typeface="Trebuchet MS"/>
              <a:sym typeface="Trebuchet MS"/>
            </a:endParaRPr>
          </a:p>
          <a:p>
            <a:pPr marL="0" marR="0" lvl="0" indent="0" algn="ctr" rtl="0">
              <a:spcBef>
                <a:spcPts val="0"/>
              </a:spcBef>
              <a:spcAft>
                <a:spcPts val="0"/>
              </a:spcAft>
              <a:buNone/>
            </a:pPr>
            <a:endParaRPr sz="3600" b="1">
              <a:solidFill>
                <a:schemeClr val="lt1"/>
              </a:solidFill>
              <a:latin typeface="Trebuchet MS"/>
              <a:ea typeface="Trebuchet MS"/>
              <a:cs typeface="Trebuchet MS"/>
              <a:sym typeface="Trebuchet MS"/>
            </a:endParaRPr>
          </a:p>
          <a:p>
            <a:pPr marL="0" marR="0" lvl="0" indent="0" algn="ctr" rtl="0">
              <a:spcBef>
                <a:spcPts val="0"/>
              </a:spcBef>
              <a:spcAft>
                <a:spcPts val="0"/>
              </a:spcAft>
              <a:buNone/>
            </a:pPr>
            <a:endParaRPr sz="3600" b="1">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ctr" rtl="0">
              <a:spcBef>
                <a:spcPts val="0"/>
              </a:spcBef>
              <a:spcAft>
                <a:spcPts val="0"/>
              </a:spcAft>
              <a:buNone/>
            </a:pPr>
            <a:endParaRPr sz="2800" b="1">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b="1">
              <a:solidFill>
                <a:srgbClr val="FFFF00"/>
              </a:solidFill>
              <a:latin typeface="Trebuchet MS"/>
              <a:ea typeface="Trebuchet MS"/>
              <a:cs typeface="Trebuchet MS"/>
              <a:sym typeface="Trebuchet MS"/>
            </a:endParaRPr>
          </a:p>
        </p:txBody>
      </p:sp>
      <p:sp>
        <p:nvSpPr>
          <p:cNvPr id="75" name="Google Shape;75;p4"/>
          <p:cNvSpPr/>
          <p:nvPr/>
        </p:nvSpPr>
        <p:spPr>
          <a:xfrm>
            <a:off x="39555431" y="21287984"/>
            <a:ext cx="8121215" cy="985099"/>
          </a:xfrm>
          <a:prstGeom prst="rect">
            <a:avLst/>
          </a:prstGeom>
          <a:solidFill>
            <a:srgbClr val="D8D8D8"/>
          </a:solidFill>
          <a:ln>
            <a:noFill/>
          </a:ln>
        </p:spPr>
        <p:txBody>
          <a:bodyPr spcFirstLastPara="1" wrap="square" lIns="65300" tIns="32650" rIns="65300" bIns="32650" anchor="ctr" anchorCtr="0">
            <a:noAutofit/>
          </a:bodyPr>
          <a:lstStyle/>
          <a:p>
            <a:pPr marL="0" marR="0" lvl="0" indent="0" algn="ctr" rtl="0">
              <a:spcBef>
                <a:spcPts val="0"/>
              </a:spcBef>
              <a:spcAft>
                <a:spcPts val="0"/>
              </a:spcAft>
              <a:buNone/>
            </a:pPr>
            <a:endParaRPr sz="8500">
              <a:solidFill>
                <a:schemeClr val="lt1"/>
              </a:solidFill>
              <a:latin typeface="Calibri"/>
              <a:ea typeface="Calibri"/>
              <a:cs typeface="Calibri"/>
              <a:sym typeface="Calibri"/>
            </a:endParaRPr>
          </a:p>
        </p:txBody>
      </p:sp>
      <p:cxnSp>
        <p:nvCxnSpPr>
          <p:cNvPr id="76" name="Google Shape;76;p4"/>
          <p:cNvCxnSpPr/>
          <p:nvPr/>
        </p:nvCxnSpPr>
        <p:spPr>
          <a:xfrm>
            <a:off x="39219616" y="13179973"/>
            <a:ext cx="8794154" cy="31531"/>
          </a:xfrm>
          <a:prstGeom prst="straightConnector1">
            <a:avLst/>
          </a:prstGeom>
          <a:noFill/>
          <a:ln w="9525" cap="flat" cmpd="sng">
            <a:solidFill>
              <a:srgbClr val="D8D8D8"/>
            </a:solidFill>
            <a:prstDash val="solid"/>
            <a:round/>
            <a:headEnd type="none" w="sm" len="sm"/>
            <a:tailEnd type="none" w="sm" len="sm"/>
          </a:ln>
        </p:spPr>
      </p:cxnSp>
      <p:sp>
        <p:nvSpPr>
          <p:cNvPr id="77" name="Google Shape;77;p4"/>
          <p:cNvSpPr/>
          <p:nvPr/>
        </p:nvSpPr>
        <p:spPr>
          <a:xfrm>
            <a:off x="40462888" y="24783394"/>
            <a:ext cx="6581413" cy="5423338"/>
          </a:xfrm>
          <a:prstGeom prst="rect">
            <a:avLst/>
          </a:prstGeom>
          <a:solidFill>
            <a:srgbClr val="D8D8D8"/>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8500">
              <a:solidFill>
                <a:schemeClr val="l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7"/>
        <p:cNvGrpSpPr/>
        <p:nvPr/>
      </p:nvGrpSpPr>
      <p:grpSpPr>
        <a:xfrm>
          <a:off x="0" y="0"/>
          <a:ext cx="0" cy="0"/>
          <a:chOff x="0" y="0"/>
          <a:chExt cx="0" cy="0"/>
        </a:xfrm>
      </p:grpSpPr>
      <p:sp>
        <p:nvSpPr>
          <p:cNvPr id="128" name="Google Shape;128;p6"/>
          <p:cNvSpPr/>
          <p:nvPr/>
        </p:nvSpPr>
        <p:spPr>
          <a:xfrm>
            <a:off x="807509" y="5257800"/>
            <a:ext cx="8801100" cy="26746199"/>
          </a:xfrm>
          <a:prstGeom prst="rect">
            <a:avLst/>
          </a:prstGeom>
          <a:solidFill>
            <a:schemeClr val="dk1">
              <a:alpha val="80000"/>
            </a:schemeClr>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8500">
              <a:solidFill>
                <a:schemeClr val="dk1"/>
              </a:solidFill>
              <a:latin typeface="Calibri"/>
              <a:ea typeface="Calibri"/>
              <a:cs typeface="Calibri"/>
              <a:sym typeface="Calibri"/>
            </a:endParaRPr>
          </a:p>
        </p:txBody>
      </p:sp>
      <p:sp>
        <p:nvSpPr>
          <p:cNvPr id="129" name="Google Shape;129;p6"/>
          <p:cNvSpPr/>
          <p:nvPr/>
        </p:nvSpPr>
        <p:spPr>
          <a:xfrm>
            <a:off x="28803600" y="5257800"/>
            <a:ext cx="8801100" cy="26746199"/>
          </a:xfrm>
          <a:prstGeom prst="rect">
            <a:avLst/>
          </a:prstGeom>
          <a:noFill/>
          <a:ln w="9525" cap="flat" cmpd="sng">
            <a:solidFill>
              <a:srgbClr val="006A4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8500">
              <a:solidFill>
                <a:schemeClr val="dk1"/>
              </a:solidFill>
              <a:latin typeface="Calibri"/>
              <a:ea typeface="Calibri"/>
              <a:cs typeface="Calibri"/>
              <a:sym typeface="Calibri"/>
            </a:endParaRPr>
          </a:p>
        </p:txBody>
      </p:sp>
      <p:sp>
        <p:nvSpPr>
          <p:cNvPr id="130" name="Google Shape;130;p6"/>
          <p:cNvSpPr/>
          <p:nvPr/>
        </p:nvSpPr>
        <p:spPr>
          <a:xfrm>
            <a:off x="10134603" y="5257800"/>
            <a:ext cx="18134211" cy="26746199"/>
          </a:xfrm>
          <a:prstGeom prst="rect">
            <a:avLst/>
          </a:prstGeom>
          <a:noFill/>
          <a:ln w="9525" cap="flat" cmpd="sng">
            <a:solidFill>
              <a:srgbClr val="006A4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8500">
              <a:solidFill>
                <a:schemeClr val="dk1"/>
              </a:solidFill>
              <a:latin typeface="Calibri"/>
              <a:ea typeface="Calibri"/>
              <a:cs typeface="Calibri"/>
              <a:sym typeface="Calibri"/>
            </a:endParaRPr>
          </a:p>
        </p:txBody>
      </p:sp>
      <p:sp>
        <p:nvSpPr>
          <p:cNvPr id="131" name="Google Shape;131;p6"/>
          <p:cNvSpPr txBox="1"/>
          <p:nvPr/>
        </p:nvSpPr>
        <p:spPr>
          <a:xfrm>
            <a:off x="807047" y="32595234"/>
            <a:ext cx="4758537" cy="298543"/>
          </a:xfrm>
          <a:prstGeom prst="rect">
            <a:avLst/>
          </a:prstGeom>
          <a:noFill/>
          <a:ln>
            <a:noFill/>
          </a:ln>
        </p:spPr>
        <p:txBody>
          <a:bodyPr spcFirstLastPara="1" wrap="square" lIns="128000" tIns="64000" rIns="128000" bIns="64000" anchor="t" anchorCtr="0">
            <a:spAutoFit/>
          </a:bodyPr>
          <a:lstStyle/>
          <a:p>
            <a:pPr marL="0" marR="0" lvl="0" indent="0" algn="l" rtl="0">
              <a:spcBef>
                <a:spcPts val="0"/>
              </a:spcBef>
              <a:spcAft>
                <a:spcPts val="0"/>
              </a:spcAft>
              <a:buNone/>
            </a:pPr>
            <a:r>
              <a:rPr lang="en-US" sz="1100">
                <a:solidFill>
                  <a:srgbClr val="FFFFFF"/>
                </a:solidFill>
                <a:latin typeface="Calibri"/>
                <a:ea typeface="Calibri"/>
                <a:cs typeface="Calibri"/>
                <a:sym typeface="Calibri"/>
              </a:rPr>
              <a:t>Created by Peter Downing – Educational Media Access and Production © 2011</a:t>
            </a:r>
            <a:endParaRPr sz="1100">
              <a:solidFill>
                <a:srgbClr val="FFFFFF"/>
              </a:solidFill>
              <a:latin typeface="Calibri"/>
              <a:ea typeface="Calibri"/>
              <a:cs typeface="Calibri"/>
              <a:sym typeface="Calibri"/>
            </a:endParaRPr>
          </a:p>
        </p:txBody>
      </p:sp>
      <p:sp>
        <p:nvSpPr>
          <p:cNvPr id="132" name="Google Shape;132;p6"/>
          <p:cNvSpPr/>
          <p:nvPr/>
        </p:nvSpPr>
        <p:spPr>
          <a:xfrm>
            <a:off x="0" y="4533736"/>
            <a:ext cx="38404801" cy="101600"/>
          </a:xfrm>
          <a:prstGeom prst="rect">
            <a:avLst/>
          </a:prstGeom>
          <a:solidFill>
            <a:srgbClr val="006A40"/>
          </a:solidFill>
          <a:ln>
            <a:noFill/>
          </a:ln>
        </p:spPr>
        <p:txBody>
          <a:bodyPr spcFirstLastPara="1" wrap="square" lIns="65300" tIns="32650" rIns="65300" bIns="32650" anchor="ctr" anchorCtr="0">
            <a:noAutofit/>
          </a:bodyPr>
          <a:lstStyle/>
          <a:p>
            <a:pPr marL="0" marR="0" lvl="0" indent="0" algn="l" rtl="0">
              <a:spcBef>
                <a:spcPts val="0"/>
              </a:spcBef>
              <a:spcAft>
                <a:spcPts val="0"/>
              </a:spcAft>
              <a:buNone/>
            </a:pPr>
            <a:endParaRPr sz="8500">
              <a:solidFill>
                <a:schemeClr val="dk1"/>
              </a:solidFill>
              <a:latin typeface="Calibri"/>
              <a:ea typeface="Calibri"/>
              <a:cs typeface="Calibri"/>
              <a:sym typeface="Calibri"/>
            </a:endParaRPr>
          </a:p>
        </p:txBody>
      </p:sp>
      <p:sp>
        <p:nvSpPr>
          <p:cNvPr id="133" name="Google Shape;133;p6"/>
          <p:cNvSpPr/>
          <p:nvPr/>
        </p:nvSpPr>
        <p:spPr>
          <a:xfrm>
            <a:off x="39219616" y="3649719"/>
            <a:ext cx="8794154" cy="26998449"/>
          </a:xfrm>
          <a:prstGeom prst="rect">
            <a:avLst/>
          </a:prstGeom>
          <a:solidFill>
            <a:srgbClr val="3F3F3F"/>
          </a:solidFill>
          <a:ln>
            <a:noFill/>
          </a:ln>
        </p:spPr>
        <p:txBody>
          <a:bodyPr spcFirstLastPara="1" wrap="square" lIns="130600" tIns="261200" rIns="130600" bIns="130600" anchor="t" anchorCtr="0">
            <a:noAutofit/>
          </a:bodyPr>
          <a:lstStyle/>
          <a:p>
            <a:pPr marL="0" marR="0" lvl="0" indent="0" algn="ctr" rtl="0">
              <a:spcBef>
                <a:spcPts val="0"/>
              </a:spcBef>
              <a:spcAft>
                <a:spcPts val="0"/>
              </a:spcAft>
              <a:buNone/>
            </a:pPr>
            <a:r>
              <a:rPr lang="en-US" sz="3600" b="1">
                <a:solidFill>
                  <a:srgbClr val="BED600"/>
                </a:solidFill>
                <a:latin typeface="Trebuchet MS"/>
                <a:ea typeface="Trebuchet MS"/>
                <a:cs typeface="Trebuchet MS"/>
                <a:sym typeface="Trebuchet MS"/>
              </a:rPr>
              <a:t>THIS PANEL DOES NOT PRINT</a:t>
            </a:r>
            <a:endParaRPr/>
          </a:p>
          <a:p>
            <a:pPr marL="0" marR="0" lvl="0" indent="0" algn="ctr" rtl="0">
              <a:spcBef>
                <a:spcPts val="0"/>
              </a:spcBef>
              <a:spcAft>
                <a:spcPts val="0"/>
              </a:spcAft>
              <a:buNone/>
            </a:pPr>
            <a:endParaRPr sz="2800" b="1">
              <a:solidFill>
                <a:schemeClr val="lt1"/>
              </a:solidFill>
              <a:latin typeface="Trebuchet MS"/>
              <a:ea typeface="Trebuchet MS"/>
              <a:cs typeface="Trebuchet MS"/>
              <a:sym typeface="Trebuchet MS"/>
            </a:endParaRPr>
          </a:p>
          <a:p>
            <a:pPr marL="0" marR="0" lvl="0" indent="0" algn="l" rtl="0">
              <a:spcBef>
                <a:spcPts val="0"/>
              </a:spcBef>
              <a:spcAft>
                <a:spcPts val="0"/>
              </a:spcAft>
              <a:buNone/>
            </a:pPr>
            <a:r>
              <a:rPr lang="en-US" sz="2800">
                <a:solidFill>
                  <a:schemeClr val="lt1"/>
                </a:solidFill>
                <a:latin typeface="Trebuchet MS"/>
                <a:ea typeface="Trebuchet MS"/>
                <a:cs typeface="Trebuchet MS"/>
                <a:sym typeface="Trebuchet MS"/>
              </a:rPr>
              <a:t>This PowerPoint template produces a 42”x36” poster. It will save you valuable time placing titles, subtitles, text, and graphics. </a:t>
            </a:r>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r>
              <a:rPr lang="en-US" sz="2800">
                <a:solidFill>
                  <a:schemeClr val="lt1"/>
                </a:solidFill>
                <a:latin typeface="Trebuchet MS"/>
                <a:ea typeface="Trebuchet MS"/>
                <a:cs typeface="Trebuchet MS"/>
                <a:sym typeface="Trebuchet MS"/>
              </a:rPr>
              <a:t>To ensure proper printing, ensure that you use basic fonts available with all Windows and Mac Systems, such as Arial, Times New Roman, Calibri, Trebuchet MS, etc.</a:t>
            </a:r>
            <a:endParaRPr/>
          </a:p>
          <a:p>
            <a:pPr marL="0" marR="0" lvl="0" indent="0" algn="l" rtl="0">
              <a:spcBef>
                <a:spcPts val="0"/>
              </a:spcBef>
              <a:spcAft>
                <a:spcPts val="0"/>
              </a:spcAft>
              <a:buNone/>
            </a:pPr>
            <a:endParaRPr sz="2800" b="1">
              <a:solidFill>
                <a:srgbClr val="FFFF00"/>
              </a:solidFill>
              <a:latin typeface="Trebuchet MS"/>
              <a:ea typeface="Trebuchet MS"/>
              <a:cs typeface="Trebuchet MS"/>
              <a:sym typeface="Trebuchet MS"/>
            </a:endParaRPr>
          </a:p>
          <a:p>
            <a:pPr marL="0" marR="0" lvl="0" indent="0" algn="l" rtl="0">
              <a:spcBef>
                <a:spcPts val="0"/>
              </a:spcBef>
              <a:spcAft>
                <a:spcPts val="0"/>
              </a:spcAft>
              <a:buNone/>
            </a:pPr>
            <a:r>
              <a:rPr lang="en-US" sz="2800" b="0">
                <a:solidFill>
                  <a:schemeClr val="lt1"/>
                </a:solidFill>
                <a:latin typeface="Trebuchet MS"/>
                <a:ea typeface="Trebuchet MS"/>
                <a:cs typeface="Trebuchet MS"/>
                <a:sym typeface="Trebuchet MS"/>
              </a:rPr>
              <a:t>When printing, specify to your printer to print this document at 200%.  PowerPoint does not allow printing over 56”x56”.</a:t>
            </a:r>
            <a:endParaRPr/>
          </a:p>
          <a:p>
            <a:pPr marL="0" marR="0" lvl="0" indent="0" algn="l" rtl="0">
              <a:spcBef>
                <a:spcPts val="0"/>
              </a:spcBef>
              <a:spcAft>
                <a:spcPts val="0"/>
              </a:spcAft>
              <a:buNone/>
            </a:pPr>
            <a:endParaRPr sz="2800" b="1">
              <a:solidFill>
                <a:schemeClr val="lt1"/>
              </a:solidFill>
              <a:latin typeface="Trebuchet MS"/>
              <a:ea typeface="Trebuchet MS"/>
              <a:cs typeface="Trebuchet MS"/>
              <a:sym typeface="Trebuchet MS"/>
            </a:endParaRPr>
          </a:p>
          <a:p>
            <a:pPr marL="0" marR="0" lvl="0" indent="0" algn="l" rtl="0">
              <a:spcBef>
                <a:spcPts val="0"/>
              </a:spcBef>
              <a:spcAft>
                <a:spcPts val="0"/>
              </a:spcAft>
              <a:buNone/>
            </a:pPr>
            <a:r>
              <a:rPr lang="en-US" sz="2800" b="0">
                <a:solidFill>
                  <a:schemeClr val="lt1"/>
                </a:solidFill>
                <a:latin typeface="Trebuchet MS"/>
                <a:ea typeface="Trebuchet MS"/>
                <a:cs typeface="Trebuchet MS"/>
                <a:sym typeface="Trebuchet MS"/>
              </a:rPr>
              <a:t>On campus you can have high quality colour printing done at XL Design in Upper Place Riel. Multiple media types are available for your poster including vinyl. Mounting hardware is also available.</a:t>
            </a:r>
            <a:endParaRPr/>
          </a:p>
          <a:p>
            <a:pPr marL="0" marR="0" lvl="0" indent="0" algn="ctr" rtl="0">
              <a:spcBef>
                <a:spcPts val="0"/>
              </a:spcBef>
              <a:spcAft>
                <a:spcPts val="0"/>
              </a:spcAft>
              <a:buNone/>
            </a:pPr>
            <a:r>
              <a:rPr lang="en-US" sz="3200" b="1">
                <a:solidFill>
                  <a:schemeClr val="lt1"/>
                </a:solidFill>
                <a:latin typeface="Trebuchet MS"/>
                <a:ea typeface="Trebuchet MS"/>
                <a:cs typeface="Trebuchet MS"/>
                <a:sym typeface="Trebuchet MS"/>
              </a:rPr>
              <a:t>For information call: 306-966-6976</a:t>
            </a:r>
            <a:endParaRPr sz="2800" b="0">
              <a:solidFill>
                <a:srgbClr val="FFFF00"/>
              </a:solidFill>
              <a:latin typeface="Trebuchet MS"/>
              <a:ea typeface="Trebuchet MS"/>
              <a:cs typeface="Trebuchet MS"/>
              <a:sym typeface="Trebuchet MS"/>
            </a:endParaRPr>
          </a:p>
          <a:p>
            <a:pPr marL="0" marR="0" lvl="0" indent="0" algn="l" rtl="0">
              <a:spcBef>
                <a:spcPts val="0"/>
              </a:spcBef>
              <a:spcAft>
                <a:spcPts val="0"/>
              </a:spcAft>
              <a:buNone/>
            </a:pPr>
            <a:endParaRPr sz="3600" b="1">
              <a:solidFill>
                <a:srgbClr val="FFFF00"/>
              </a:solidFill>
              <a:latin typeface="Trebuchet MS"/>
              <a:ea typeface="Trebuchet MS"/>
              <a:cs typeface="Trebuchet MS"/>
              <a:sym typeface="Trebuchet MS"/>
            </a:endParaRPr>
          </a:p>
          <a:p>
            <a:pPr marL="0" marR="0" lvl="0" indent="0" algn="ctr" rtl="0">
              <a:spcBef>
                <a:spcPts val="0"/>
              </a:spcBef>
              <a:spcAft>
                <a:spcPts val="0"/>
              </a:spcAft>
              <a:buNone/>
            </a:pPr>
            <a:endParaRPr sz="3600" b="1">
              <a:solidFill>
                <a:schemeClr val="lt1"/>
              </a:solidFill>
              <a:latin typeface="Trebuchet MS"/>
              <a:ea typeface="Trebuchet MS"/>
              <a:cs typeface="Trebuchet MS"/>
              <a:sym typeface="Trebuchet MS"/>
            </a:endParaRPr>
          </a:p>
          <a:p>
            <a:pPr marL="0" marR="0" lvl="0" indent="0" algn="ctr" rtl="0">
              <a:spcBef>
                <a:spcPts val="0"/>
              </a:spcBef>
              <a:spcAft>
                <a:spcPts val="0"/>
              </a:spcAft>
              <a:buNone/>
            </a:pPr>
            <a:r>
              <a:rPr lang="en-US" sz="3600" b="1">
                <a:solidFill>
                  <a:schemeClr val="lt1"/>
                </a:solidFill>
                <a:latin typeface="Trebuchet MS"/>
                <a:ea typeface="Trebuchet MS"/>
                <a:cs typeface="Trebuchet MS"/>
                <a:sym typeface="Trebuchet MS"/>
              </a:rPr>
              <a:t>Object Placeholders</a:t>
            </a:r>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r>
              <a:rPr lang="en-US" sz="2800">
                <a:solidFill>
                  <a:schemeClr val="lt1"/>
                </a:solidFill>
                <a:latin typeface="Trebuchet MS"/>
                <a:ea typeface="Trebuchet MS"/>
                <a:cs typeface="Trebuchet MS"/>
                <a:sym typeface="Trebuchet MS"/>
              </a:rPr>
              <a:t>Use the placeholders provided below to add new elements to your poster: Drag a placeholder onto the poster area, size it, and click it to edit.</a:t>
            </a:r>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r>
              <a:rPr lang="en-US" sz="2800" b="1">
                <a:solidFill>
                  <a:srgbClr val="BED600"/>
                </a:solidFill>
                <a:latin typeface="Trebuchet MS"/>
                <a:ea typeface="Trebuchet MS"/>
                <a:cs typeface="Trebuchet MS"/>
                <a:sym typeface="Trebuchet MS"/>
              </a:rPr>
              <a:t>Section Header placeholder</a:t>
            </a:r>
            <a:endParaRPr/>
          </a:p>
          <a:p>
            <a:pPr marL="0" marR="0" lvl="0" indent="0" algn="l" rtl="0">
              <a:spcBef>
                <a:spcPts val="0"/>
              </a:spcBef>
              <a:spcAft>
                <a:spcPts val="0"/>
              </a:spcAft>
              <a:buNone/>
            </a:pPr>
            <a:r>
              <a:rPr lang="en-US" sz="2800">
                <a:solidFill>
                  <a:schemeClr val="lt1"/>
                </a:solidFill>
                <a:latin typeface="Trebuchet MS"/>
                <a:ea typeface="Trebuchet MS"/>
                <a:cs typeface="Trebuchet MS"/>
                <a:sym typeface="Trebuchet MS"/>
              </a:rPr>
              <a:t>Move this preformatted section header placeholder to the poster area to add another section header. Use section headers to separate topics or concepts within your presentation. </a:t>
            </a:r>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b="1">
              <a:solidFill>
                <a:srgbClr val="FFFF00"/>
              </a:solidFill>
              <a:latin typeface="Trebuchet MS"/>
              <a:ea typeface="Trebuchet MS"/>
              <a:cs typeface="Trebuchet MS"/>
              <a:sym typeface="Trebuchet MS"/>
            </a:endParaRPr>
          </a:p>
          <a:p>
            <a:pPr marL="0" marR="0" lvl="0" indent="0" algn="l" rtl="0">
              <a:spcBef>
                <a:spcPts val="0"/>
              </a:spcBef>
              <a:spcAft>
                <a:spcPts val="0"/>
              </a:spcAft>
              <a:buNone/>
            </a:pPr>
            <a:r>
              <a:rPr lang="en-US" sz="2800" b="1">
                <a:solidFill>
                  <a:srgbClr val="BED600"/>
                </a:solidFill>
                <a:latin typeface="Trebuchet MS"/>
                <a:ea typeface="Trebuchet MS"/>
                <a:cs typeface="Trebuchet MS"/>
                <a:sym typeface="Trebuchet MS"/>
              </a:rPr>
              <a:t>Text placeholder</a:t>
            </a:r>
            <a:endParaRPr/>
          </a:p>
          <a:p>
            <a:pPr marL="0" marR="0" lvl="0" indent="0" algn="l" rtl="0">
              <a:spcBef>
                <a:spcPts val="0"/>
              </a:spcBef>
              <a:spcAft>
                <a:spcPts val="0"/>
              </a:spcAft>
              <a:buNone/>
            </a:pPr>
            <a:r>
              <a:rPr lang="en-US" sz="2800">
                <a:solidFill>
                  <a:schemeClr val="lt1"/>
                </a:solidFill>
                <a:latin typeface="Trebuchet MS"/>
                <a:ea typeface="Trebuchet MS"/>
                <a:cs typeface="Trebuchet MS"/>
                <a:sym typeface="Trebuchet MS"/>
              </a:rPr>
              <a:t>Move this preformatted text placeholder to the poster to add a new body of text.</a:t>
            </a:r>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b="1">
              <a:solidFill>
                <a:srgbClr val="FFFF00"/>
              </a:solidFill>
              <a:latin typeface="Trebuchet MS"/>
              <a:ea typeface="Trebuchet MS"/>
              <a:cs typeface="Trebuchet MS"/>
              <a:sym typeface="Trebuchet MS"/>
            </a:endParaRPr>
          </a:p>
          <a:p>
            <a:pPr marL="0" marR="0" lvl="0" indent="0" algn="l" rtl="0">
              <a:spcBef>
                <a:spcPts val="0"/>
              </a:spcBef>
              <a:spcAft>
                <a:spcPts val="0"/>
              </a:spcAft>
              <a:buNone/>
            </a:pPr>
            <a:r>
              <a:rPr lang="en-US" sz="2800" b="1">
                <a:solidFill>
                  <a:srgbClr val="BED600"/>
                </a:solidFill>
                <a:latin typeface="Trebuchet MS"/>
                <a:ea typeface="Trebuchet MS"/>
                <a:cs typeface="Trebuchet MS"/>
                <a:sym typeface="Trebuchet MS"/>
              </a:rPr>
              <a:t>Picture placeholder</a:t>
            </a:r>
            <a:endParaRPr/>
          </a:p>
          <a:p>
            <a:pPr marL="0" marR="0" lvl="0" indent="0" algn="l" rtl="0">
              <a:spcBef>
                <a:spcPts val="0"/>
              </a:spcBef>
              <a:spcAft>
                <a:spcPts val="0"/>
              </a:spcAft>
              <a:buNone/>
            </a:pPr>
            <a:r>
              <a:rPr lang="en-US" sz="2800">
                <a:solidFill>
                  <a:schemeClr val="lt1"/>
                </a:solidFill>
                <a:latin typeface="Trebuchet MS"/>
                <a:ea typeface="Trebuchet MS"/>
                <a:cs typeface="Trebuchet MS"/>
                <a:sym typeface="Trebuchet MS"/>
              </a:rPr>
              <a:t>Move this graphic placeholder onto your poster, size it first, and then click it to add a picture to the poster.</a:t>
            </a:r>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ctr" rtl="0">
              <a:spcBef>
                <a:spcPts val="0"/>
              </a:spcBef>
              <a:spcAft>
                <a:spcPts val="0"/>
              </a:spcAft>
              <a:buNone/>
            </a:pPr>
            <a:endParaRPr sz="3600" b="1">
              <a:solidFill>
                <a:schemeClr val="lt1"/>
              </a:solidFill>
              <a:latin typeface="Trebuchet MS"/>
              <a:ea typeface="Trebuchet MS"/>
              <a:cs typeface="Trebuchet MS"/>
              <a:sym typeface="Trebuchet MS"/>
            </a:endParaRPr>
          </a:p>
          <a:p>
            <a:pPr marL="0" marR="0" lvl="0" indent="0" algn="ctr" rtl="0">
              <a:spcBef>
                <a:spcPts val="0"/>
              </a:spcBef>
              <a:spcAft>
                <a:spcPts val="0"/>
              </a:spcAft>
              <a:buNone/>
            </a:pPr>
            <a:endParaRPr sz="3600" b="1">
              <a:solidFill>
                <a:schemeClr val="lt1"/>
              </a:solidFill>
              <a:latin typeface="Trebuchet MS"/>
              <a:ea typeface="Trebuchet MS"/>
              <a:cs typeface="Trebuchet MS"/>
              <a:sym typeface="Trebuchet MS"/>
            </a:endParaRPr>
          </a:p>
          <a:p>
            <a:pPr marL="0" marR="0" lvl="0" indent="0" algn="ctr" rtl="0">
              <a:spcBef>
                <a:spcPts val="0"/>
              </a:spcBef>
              <a:spcAft>
                <a:spcPts val="0"/>
              </a:spcAft>
              <a:buNone/>
            </a:pPr>
            <a:endParaRPr sz="3600" b="1">
              <a:solidFill>
                <a:schemeClr val="lt1"/>
              </a:solidFill>
              <a:latin typeface="Trebuchet MS"/>
              <a:ea typeface="Trebuchet MS"/>
              <a:cs typeface="Trebuchet MS"/>
              <a:sym typeface="Trebuchet MS"/>
            </a:endParaRPr>
          </a:p>
          <a:p>
            <a:pPr marL="0" marR="0" lvl="0" indent="0" algn="ctr" rtl="0">
              <a:spcBef>
                <a:spcPts val="0"/>
              </a:spcBef>
              <a:spcAft>
                <a:spcPts val="0"/>
              </a:spcAft>
              <a:buNone/>
            </a:pPr>
            <a:endParaRPr sz="3600" b="1">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a:solidFill>
                <a:schemeClr val="lt1"/>
              </a:solidFill>
              <a:latin typeface="Trebuchet MS"/>
              <a:ea typeface="Trebuchet MS"/>
              <a:cs typeface="Trebuchet MS"/>
              <a:sym typeface="Trebuchet MS"/>
            </a:endParaRPr>
          </a:p>
          <a:p>
            <a:pPr marL="0" marR="0" lvl="0" indent="0" algn="ctr" rtl="0">
              <a:spcBef>
                <a:spcPts val="0"/>
              </a:spcBef>
              <a:spcAft>
                <a:spcPts val="0"/>
              </a:spcAft>
              <a:buNone/>
            </a:pPr>
            <a:endParaRPr sz="2800" b="1">
              <a:solidFill>
                <a:schemeClr val="lt1"/>
              </a:solidFill>
              <a:latin typeface="Trebuchet MS"/>
              <a:ea typeface="Trebuchet MS"/>
              <a:cs typeface="Trebuchet MS"/>
              <a:sym typeface="Trebuchet MS"/>
            </a:endParaRPr>
          </a:p>
          <a:p>
            <a:pPr marL="0" marR="0" lvl="0" indent="0" algn="l" rtl="0">
              <a:spcBef>
                <a:spcPts val="0"/>
              </a:spcBef>
              <a:spcAft>
                <a:spcPts val="0"/>
              </a:spcAft>
              <a:buNone/>
            </a:pPr>
            <a:endParaRPr sz="2800" b="1">
              <a:solidFill>
                <a:srgbClr val="FFFF00"/>
              </a:solidFill>
              <a:latin typeface="Trebuchet MS"/>
              <a:ea typeface="Trebuchet MS"/>
              <a:cs typeface="Trebuchet MS"/>
              <a:sym typeface="Trebuchet MS"/>
            </a:endParaRPr>
          </a:p>
        </p:txBody>
      </p:sp>
      <p:sp>
        <p:nvSpPr>
          <p:cNvPr id="134" name="Google Shape;134;p6"/>
          <p:cNvSpPr/>
          <p:nvPr/>
        </p:nvSpPr>
        <p:spPr>
          <a:xfrm>
            <a:off x="39555431" y="21287984"/>
            <a:ext cx="8121215" cy="985099"/>
          </a:xfrm>
          <a:prstGeom prst="rect">
            <a:avLst/>
          </a:prstGeom>
          <a:solidFill>
            <a:srgbClr val="D8D8D8"/>
          </a:solidFill>
          <a:ln>
            <a:noFill/>
          </a:ln>
        </p:spPr>
        <p:txBody>
          <a:bodyPr spcFirstLastPara="1" wrap="square" lIns="65300" tIns="32650" rIns="65300" bIns="32650" anchor="ctr" anchorCtr="0">
            <a:noAutofit/>
          </a:bodyPr>
          <a:lstStyle/>
          <a:p>
            <a:pPr marL="0" marR="0" lvl="0" indent="0" algn="ctr" rtl="0">
              <a:spcBef>
                <a:spcPts val="0"/>
              </a:spcBef>
              <a:spcAft>
                <a:spcPts val="0"/>
              </a:spcAft>
              <a:buNone/>
            </a:pPr>
            <a:endParaRPr sz="8500">
              <a:solidFill>
                <a:schemeClr val="lt1"/>
              </a:solidFill>
              <a:latin typeface="Calibri"/>
              <a:ea typeface="Calibri"/>
              <a:cs typeface="Calibri"/>
              <a:sym typeface="Calibri"/>
            </a:endParaRPr>
          </a:p>
        </p:txBody>
      </p:sp>
      <p:cxnSp>
        <p:nvCxnSpPr>
          <p:cNvPr id="135" name="Google Shape;135;p6"/>
          <p:cNvCxnSpPr/>
          <p:nvPr/>
        </p:nvCxnSpPr>
        <p:spPr>
          <a:xfrm>
            <a:off x="39219616" y="13179973"/>
            <a:ext cx="8794154" cy="31531"/>
          </a:xfrm>
          <a:prstGeom prst="straightConnector1">
            <a:avLst/>
          </a:prstGeom>
          <a:noFill/>
          <a:ln w="9525" cap="flat" cmpd="sng">
            <a:solidFill>
              <a:srgbClr val="D8D8D8"/>
            </a:solidFill>
            <a:prstDash val="solid"/>
            <a:round/>
            <a:headEnd type="none" w="sm" len="sm"/>
            <a:tailEnd type="none" w="sm" len="sm"/>
          </a:ln>
        </p:spPr>
      </p:cxnSp>
      <p:sp>
        <p:nvSpPr>
          <p:cNvPr id="136" name="Google Shape;136;p6"/>
          <p:cNvSpPr/>
          <p:nvPr/>
        </p:nvSpPr>
        <p:spPr>
          <a:xfrm>
            <a:off x="40462888" y="24783394"/>
            <a:ext cx="6581413" cy="5423338"/>
          </a:xfrm>
          <a:prstGeom prst="rect">
            <a:avLst/>
          </a:prstGeom>
          <a:solidFill>
            <a:srgbClr val="D8D8D8"/>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8500">
              <a:solidFill>
                <a:schemeClr val="l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18" Type="http://schemas.openxmlformats.org/officeDocument/2006/relationships/diagramColors" Target="../diagrams/colors3.xml"/><Relationship Id="rId26" Type="http://schemas.openxmlformats.org/officeDocument/2006/relationships/diagramLayout" Target="../diagrams/layout5.xml"/><Relationship Id="rId3" Type="http://schemas.openxmlformats.org/officeDocument/2006/relationships/image" Target="../media/image1.png"/><Relationship Id="rId21" Type="http://schemas.openxmlformats.org/officeDocument/2006/relationships/diagramLayout" Target="../diagrams/layout4.xml"/><Relationship Id="rId7" Type="http://schemas.openxmlformats.org/officeDocument/2006/relationships/diagramQuickStyle" Target="../diagrams/quickStyle1.xml"/><Relationship Id="rId12" Type="http://schemas.openxmlformats.org/officeDocument/2006/relationships/diagramQuickStyle" Target="../diagrams/quickStyle2.xml"/><Relationship Id="rId17" Type="http://schemas.openxmlformats.org/officeDocument/2006/relationships/diagramQuickStyle" Target="../diagrams/quickStyle3.xml"/><Relationship Id="rId25" Type="http://schemas.openxmlformats.org/officeDocument/2006/relationships/diagramData" Target="../diagrams/data5.xml"/><Relationship Id="rId2" Type="http://schemas.openxmlformats.org/officeDocument/2006/relationships/notesSlide" Target="../notesSlides/notesSlide1.xml"/><Relationship Id="rId16" Type="http://schemas.openxmlformats.org/officeDocument/2006/relationships/diagramLayout" Target="../diagrams/layout3.xml"/><Relationship Id="rId20" Type="http://schemas.openxmlformats.org/officeDocument/2006/relationships/diagramData" Target="../diagrams/data4.xml"/><Relationship Id="rId29" Type="http://schemas.microsoft.com/office/2007/relationships/diagramDrawing" Target="../diagrams/drawing5.xml"/><Relationship Id="rId1" Type="http://schemas.openxmlformats.org/officeDocument/2006/relationships/slideLayout" Target="../slideLayouts/slideLayout1.xml"/><Relationship Id="rId6" Type="http://schemas.openxmlformats.org/officeDocument/2006/relationships/diagramLayout" Target="../diagrams/layout1.xml"/><Relationship Id="rId11" Type="http://schemas.openxmlformats.org/officeDocument/2006/relationships/diagramLayout" Target="../diagrams/layout2.xml"/><Relationship Id="rId24" Type="http://schemas.microsoft.com/office/2007/relationships/diagramDrawing" Target="../diagrams/drawing4.xml"/><Relationship Id="rId5" Type="http://schemas.openxmlformats.org/officeDocument/2006/relationships/diagramData" Target="../diagrams/data1.xml"/><Relationship Id="rId15" Type="http://schemas.openxmlformats.org/officeDocument/2006/relationships/diagramData" Target="../diagrams/data3.xml"/><Relationship Id="rId23" Type="http://schemas.openxmlformats.org/officeDocument/2006/relationships/diagramColors" Target="../diagrams/colors4.xml"/><Relationship Id="rId28" Type="http://schemas.openxmlformats.org/officeDocument/2006/relationships/diagramColors" Target="../diagrams/colors5.xml"/><Relationship Id="rId10" Type="http://schemas.openxmlformats.org/officeDocument/2006/relationships/diagramData" Target="../diagrams/data2.xml"/><Relationship Id="rId19" Type="http://schemas.microsoft.com/office/2007/relationships/diagramDrawing" Target="../diagrams/drawing3.xml"/><Relationship Id="rId4" Type="http://schemas.openxmlformats.org/officeDocument/2006/relationships/image" Target="../media/image2.png"/><Relationship Id="rId9" Type="http://schemas.microsoft.com/office/2007/relationships/diagramDrawing" Target="../diagrams/drawing1.xml"/><Relationship Id="rId14" Type="http://schemas.microsoft.com/office/2007/relationships/diagramDrawing" Target="../diagrams/drawing2.xml"/><Relationship Id="rId22" Type="http://schemas.openxmlformats.org/officeDocument/2006/relationships/diagramQuickStyle" Target="../diagrams/quickStyle4.xml"/><Relationship Id="rId27"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1" name="Google Shape;191;p1"/>
          <p:cNvSpPr txBox="1">
            <a:spLocks noGrp="1"/>
          </p:cNvSpPr>
          <p:nvPr>
            <p:ph type="body" idx="2"/>
          </p:nvPr>
        </p:nvSpPr>
        <p:spPr>
          <a:xfrm>
            <a:off x="807046" y="5233864"/>
            <a:ext cx="11876486" cy="861744"/>
          </a:xfrm>
          <a:prstGeom prst="rect">
            <a:avLst/>
          </a:prstGeom>
          <a:solidFill>
            <a:schemeClr val="accent2"/>
          </a:solidFill>
          <a:ln>
            <a:noFill/>
          </a:ln>
        </p:spPr>
        <p:txBody>
          <a:bodyPr spcFirstLastPara="1" wrap="square" lIns="91425" tIns="91425" rIns="91425" bIns="91425" anchor="ctr" anchorCtr="0">
            <a:spAutoFit/>
          </a:bodyPr>
          <a:lstStyle/>
          <a:p>
            <a:pPr marL="1645640" lvl="0" indent="-1645640" algn="ctr" rtl="0">
              <a:spcBef>
                <a:spcPts val="0"/>
              </a:spcBef>
              <a:spcAft>
                <a:spcPts val="0"/>
              </a:spcAft>
              <a:buClr>
                <a:schemeClr val="lt1"/>
              </a:buClr>
              <a:buSzPts val="3600"/>
              <a:buNone/>
            </a:pPr>
            <a:r>
              <a:rPr lang="en-US" sz="4400"/>
              <a:t>INTRODUCTION</a:t>
            </a:r>
            <a:endParaRPr sz="4400"/>
          </a:p>
        </p:txBody>
      </p:sp>
      <p:sp>
        <p:nvSpPr>
          <p:cNvPr id="193" name="Google Shape;193;p1"/>
          <p:cNvSpPr txBox="1">
            <a:spLocks noGrp="1"/>
          </p:cNvSpPr>
          <p:nvPr>
            <p:ph type="body" idx="4"/>
          </p:nvPr>
        </p:nvSpPr>
        <p:spPr>
          <a:xfrm>
            <a:off x="837530" y="26067990"/>
            <a:ext cx="11876484" cy="861744"/>
          </a:xfrm>
          <a:prstGeom prst="rect">
            <a:avLst/>
          </a:prstGeom>
          <a:solidFill>
            <a:schemeClr val="accent2"/>
          </a:solidFill>
          <a:ln>
            <a:noFill/>
          </a:ln>
        </p:spPr>
        <p:txBody>
          <a:bodyPr spcFirstLastPara="1" wrap="square" lIns="91425" tIns="91425" rIns="91425" bIns="91425" anchor="ctr" anchorCtr="0">
            <a:spAutoFit/>
          </a:bodyPr>
          <a:lstStyle/>
          <a:p>
            <a:pPr marL="1645640" lvl="0" indent="-1645640" algn="ctr" rtl="0">
              <a:spcBef>
                <a:spcPts val="0"/>
              </a:spcBef>
              <a:spcAft>
                <a:spcPts val="0"/>
              </a:spcAft>
              <a:buClr>
                <a:schemeClr val="lt1"/>
              </a:buClr>
              <a:buSzPts val="3600"/>
              <a:buNone/>
            </a:pPr>
            <a:r>
              <a:rPr lang="en-US" sz="4400" dirty="0"/>
              <a:t>OBJECTIVES</a:t>
            </a:r>
            <a:endParaRPr sz="4400" dirty="0"/>
          </a:p>
        </p:txBody>
      </p:sp>
      <p:sp>
        <p:nvSpPr>
          <p:cNvPr id="194" name="Google Shape;194;p1"/>
          <p:cNvSpPr txBox="1">
            <a:spLocks noGrp="1"/>
          </p:cNvSpPr>
          <p:nvPr>
            <p:ph type="body" idx="5"/>
          </p:nvPr>
        </p:nvSpPr>
        <p:spPr>
          <a:xfrm>
            <a:off x="13259994" y="30933599"/>
            <a:ext cx="11875200" cy="1027873"/>
          </a:xfrm>
          <a:prstGeom prst="rect">
            <a:avLst/>
          </a:prstGeom>
          <a:noFill/>
          <a:ln>
            <a:noFill/>
          </a:ln>
        </p:spPr>
        <p:txBody>
          <a:bodyPr spcFirstLastPara="1" wrap="square" lIns="228550" tIns="228550" rIns="228550" bIns="228550" anchor="t" anchorCtr="0">
            <a:spAutoFit/>
          </a:bodyPr>
          <a:lstStyle/>
          <a:p>
            <a:pPr marL="0" indent="0" algn="l">
              <a:lnSpc>
                <a:spcPct val="115000"/>
              </a:lnSpc>
              <a:buSzPts val="1100"/>
            </a:pPr>
            <a:r>
              <a:rPr lang="en-US" sz="3200" dirty="0">
                <a:latin typeface="Arial" panose="020B0604020202020204" pitchFamily="34" charset="0"/>
                <a:cs typeface="Arial" panose="020B0604020202020204" pitchFamily="34" charset="0"/>
              </a:rPr>
              <a:t>This is a work in progress. Data collection is in progress.</a:t>
            </a:r>
            <a:endParaRPr sz="3200" dirty="0">
              <a:latin typeface="Arial" panose="020B0604020202020204" pitchFamily="34" charset="0"/>
              <a:cs typeface="Arial" panose="020B0604020202020204" pitchFamily="34" charset="0"/>
            </a:endParaRPr>
          </a:p>
        </p:txBody>
      </p:sp>
      <p:sp>
        <p:nvSpPr>
          <p:cNvPr id="195" name="Google Shape;195;p1"/>
          <p:cNvSpPr txBox="1">
            <a:spLocks noGrp="1"/>
          </p:cNvSpPr>
          <p:nvPr>
            <p:ph type="body" idx="6"/>
          </p:nvPr>
        </p:nvSpPr>
        <p:spPr>
          <a:xfrm>
            <a:off x="13269899" y="30133407"/>
            <a:ext cx="11875093" cy="861744"/>
          </a:xfrm>
          <a:prstGeom prst="rect">
            <a:avLst/>
          </a:prstGeom>
          <a:solidFill>
            <a:schemeClr val="accent6"/>
          </a:solidFill>
          <a:ln>
            <a:noFill/>
          </a:ln>
        </p:spPr>
        <p:txBody>
          <a:bodyPr spcFirstLastPara="1" wrap="square" lIns="91425" tIns="91425" rIns="91425" bIns="91425" anchor="ctr" anchorCtr="0">
            <a:spAutoFit/>
          </a:bodyPr>
          <a:lstStyle/>
          <a:p>
            <a:pPr marL="1645640" lvl="0" indent="-1645640" algn="ctr" rtl="0">
              <a:spcBef>
                <a:spcPts val="0"/>
              </a:spcBef>
              <a:spcAft>
                <a:spcPts val="0"/>
              </a:spcAft>
              <a:buClr>
                <a:schemeClr val="lt1"/>
              </a:buClr>
              <a:buSzPts val="3600"/>
              <a:buNone/>
            </a:pPr>
            <a:r>
              <a:rPr lang="en-US" sz="4400" dirty="0"/>
              <a:t>RESULTS</a:t>
            </a:r>
            <a:endParaRPr sz="4400" dirty="0"/>
          </a:p>
        </p:txBody>
      </p:sp>
      <p:sp>
        <p:nvSpPr>
          <p:cNvPr id="197" name="Google Shape;197;p1"/>
          <p:cNvSpPr txBox="1">
            <a:spLocks noGrp="1"/>
          </p:cNvSpPr>
          <p:nvPr>
            <p:ph type="body" idx="8"/>
          </p:nvPr>
        </p:nvSpPr>
        <p:spPr>
          <a:xfrm>
            <a:off x="13277184" y="19134443"/>
            <a:ext cx="11882041" cy="861744"/>
          </a:xfrm>
          <a:prstGeom prst="rect">
            <a:avLst/>
          </a:prstGeom>
          <a:solidFill>
            <a:schemeClr val="accent6"/>
          </a:solidFill>
          <a:ln>
            <a:noFill/>
          </a:ln>
        </p:spPr>
        <p:txBody>
          <a:bodyPr spcFirstLastPara="1" wrap="square" lIns="91425" tIns="91425" rIns="91425" bIns="91425" anchor="ctr" anchorCtr="0">
            <a:spAutoFit/>
          </a:bodyPr>
          <a:lstStyle/>
          <a:p>
            <a:pPr marL="1645640" lvl="0" indent="-1645640" algn="ctr" rtl="0">
              <a:spcBef>
                <a:spcPts val="0"/>
              </a:spcBef>
              <a:spcAft>
                <a:spcPts val="0"/>
              </a:spcAft>
              <a:buClr>
                <a:schemeClr val="lt1"/>
              </a:buClr>
              <a:buSzPts val="3600"/>
              <a:buNone/>
            </a:pPr>
            <a:r>
              <a:rPr lang="en-US" sz="4400"/>
              <a:t>METHODS</a:t>
            </a:r>
            <a:endParaRPr sz="4400"/>
          </a:p>
        </p:txBody>
      </p:sp>
      <p:sp>
        <p:nvSpPr>
          <p:cNvPr id="198" name="Google Shape;198;p1"/>
          <p:cNvSpPr txBox="1">
            <a:spLocks noGrp="1"/>
          </p:cNvSpPr>
          <p:nvPr>
            <p:ph type="body" idx="9"/>
          </p:nvPr>
        </p:nvSpPr>
        <p:spPr>
          <a:xfrm>
            <a:off x="25721275" y="5233864"/>
            <a:ext cx="11879025" cy="861744"/>
          </a:xfrm>
          <a:prstGeom prst="rect">
            <a:avLst/>
          </a:prstGeom>
          <a:solidFill>
            <a:schemeClr val="accent2"/>
          </a:solidFill>
          <a:ln>
            <a:noFill/>
          </a:ln>
        </p:spPr>
        <p:txBody>
          <a:bodyPr spcFirstLastPara="1" wrap="square" lIns="91425" tIns="91425" rIns="91425" bIns="91425" anchor="ctr" anchorCtr="0">
            <a:spAutoFit/>
          </a:bodyPr>
          <a:lstStyle/>
          <a:p>
            <a:pPr marL="1645285" indent="-1645285">
              <a:spcBef>
                <a:spcPts val="0"/>
              </a:spcBef>
            </a:pPr>
            <a:r>
              <a:rPr lang="en-US" sz="4400" dirty="0"/>
              <a:t>EXPECTED OUTPUTS</a:t>
            </a:r>
          </a:p>
        </p:txBody>
      </p:sp>
      <p:sp>
        <p:nvSpPr>
          <p:cNvPr id="200" name="Google Shape;200;p1"/>
          <p:cNvSpPr txBox="1">
            <a:spLocks noGrp="1"/>
          </p:cNvSpPr>
          <p:nvPr>
            <p:ph type="body" idx="14"/>
          </p:nvPr>
        </p:nvSpPr>
        <p:spPr>
          <a:xfrm>
            <a:off x="25721275" y="17858490"/>
            <a:ext cx="11879025" cy="861744"/>
          </a:xfrm>
          <a:prstGeom prst="rect">
            <a:avLst/>
          </a:prstGeom>
          <a:solidFill>
            <a:schemeClr val="accent2"/>
          </a:solidFill>
          <a:ln>
            <a:noFill/>
          </a:ln>
        </p:spPr>
        <p:txBody>
          <a:bodyPr spcFirstLastPara="1" wrap="square" lIns="91425" tIns="91425" rIns="91425" bIns="91425" anchor="ctr" anchorCtr="0">
            <a:spAutoFit/>
          </a:bodyPr>
          <a:lstStyle/>
          <a:p>
            <a:pPr marL="1645285" lvl="0" indent="-1645285" algn="ctr" rtl="0">
              <a:spcBef>
                <a:spcPts val="0"/>
              </a:spcBef>
              <a:spcAft>
                <a:spcPts val="0"/>
              </a:spcAft>
              <a:buClr>
                <a:schemeClr val="lt1"/>
              </a:buClr>
              <a:buSzPts val="3600"/>
              <a:buNone/>
            </a:pPr>
            <a:r>
              <a:rPr lang="en-US" sz="4400" dirty="0"/>
              <a:t>REFERENCES</a:t>
            </a:r>
          </a:p>
        </p:txBody>
      </p:sp>
      <p:sp>
        <p:nvSpPr>
          <p:cNvPr id="201" name="Google Shape;201;p1"/>
          <p:cNvSpPr txBox="1">
            <a:spLocks noGrp="1"/>
          </p:cNvSpPr>
          <p:nvPr>
            <p:ph type="body" idx="15"/>
          </p:nvPr>
        </p:nvSpPr>
        <p:spPr>
          <a:xfrm>
            <a:off x="25716872" y="18690285"/>
            <a:ext cx="11883428" cy="6216986"/>
          </a:xfrm>
          <a:prstGeom prst="rect">
            <a:avLst/>
          </a:prstGeom>
          <a:noFill/>
          <a:ln>
            <a:noFill/>
          </a:ln>
        </p:spPr>
        <p:txBody>
          <a:bodyPr spcFirstLastPara="1" wrap="square" lIns="228550" tIns="228550" rIns="228550" bIns="228550" anchor="t" anchorCtr="0">
            <a:spAutoFit/>
          </a:bodyPr>
          <a:lstStyle/>
          <a:p>
            <a:pPr marL="0" indent="0" algn="l"/>
            <a:r>
              <a:rPr lang="en-US" sz="2200" dirty="0">
                <a:latin typeface="Arial"/>
                <a:cs typeface="Arial"/>
              </a:rPr>
              <a:t>1. </a:t>
            </a:r>
            <a:r>
              <a:rPr lang="en-CA" sz="2200" dirty="0" err="1">
                <a:latin typeface="Arial"/>
                <a:cs typeface="Arial"/>
              </a:rPr>
              <a:t>Ritenberg</a:t>
            </a:r>
            <a:r>
              <a:rPr lang="en-CA" sz="2200" dirty="0">
                <a:latin typeface="Arial"/>
                <a:cs typeface="Arial"/>
              </a:rPr>
              <a:t>, E., Haines, C., &amp; Madill, S. (2019). Gaps in healthcare services for transgender and gender diverse residents of Saskatchewan. Saskatoon, SK: University of Saskatchewan. </a:t>
            </a:r>
            <a:br>
              <a:rPr lang="en-CA" sz="2200" dirty="0">
                <a:latin typeface="Arial" panose="020B0604020202020204" pitchFamily="34" charset="0"/>
                <a:cs typeface="Arial" panose="020B0604020202020204" pitchFamily="34" charset="0"/>
              </a:rPr>
            </a:br>
            <a:r>
              <a:rPr lang="en-US" sz="2200" dirty="0">
                <a:latin typeface="Arial"/>
                <a:cs typeface="Arial"/>
              </a:rPr>
              <a:t>2. </a:t>
            </a:r>
            <a:r>
              <a:rPr lang="en-CA" sz="2200" dirty="0">
                <a:latin typeface="Arial"/>
                <a:cs typeface="Arial"/>
              </a:rPr>
              <a:t>Bauer, G. R., </a:t>
            </a:r>
            <a:r>
              <a:rPr lang="en-CA" sz="2200" dirty="0" err="1">
                <a:latin typeface="Arial"/>
                <a:cs typeface="Arial"/>
              </a:rPr>
              <a:t>Scheim</a:t>
            </a:r>
            <a:r>
              <a:rPr lang="en-CA" sz="2200" dirty="0">
                <a:latin typeface="Arial"/>
                <a:cs typeface="Arial"/>
              </a:rPr>
              <a:t>, A. I., </a:t>
            </a:r>
            <a:r>
              <a:rPr lang="en-CA" sz="2200" dirty="0" err="1">
                <a:latin typeface="Arial"/>
                <a:cs typeface="Arial"/>
              </a:rPr>
              <a:t>Pyne</a:t>
            </a:r>
            <a:r>
              <a:rPr lang="en-CA" sz="2200" dirty="0">
                <a:latin typeface="Arial"/>
                <a:cs typeface="Arial"/>
              </a:rPr>
              <a:t>, J., Travers, R. &amp; Hammond, R. (2015). Intervenable factors associated with suicide risk in transgender persons: a respondent driven sampling study in Ontario, Canada. BMC Public Health, 15, 525-539. https://doi.org/10.1186/s12889-015-1867-2 </a:t>
            </a:r>
            <a:endParaRPr lang="en-CA" sz="2200">
              <a:latin typeface="Arial" panose="020B0604020202020204" pitchFamily="34" charset="0"/>
              <a:cs typeface="Arial" panose="020B0604020202020204" pitchFamily="34" charset="0"/>
            </a:endParaRPr>
          </a:p>
          <a:p>
            <a:pPr marL="0" indent="0" algn="l"/>
            <a:r>
              <a:rPr lang="en-US" sz="2200" dirty="0">
                <a:latin typeface="Arial"/>
                <a:cs typeface="Arial"/>
              </a:rPr>
              <a:t>3. </a:t>
            </a:r>
            <a:r>
              <a:rPr lang="en-US" sz="2200" dirty="0" err="1">
                <a:latin typeface="Arial"/>
                <a:cs typeface="Arial"/>
              </a:rPr>
              <a:t>Scheim</a:t>
            </a:r>
            <a:r>
              <a:rPr lang="en-US" sz="2200" dirty="0">
                <a:latin typeface="Arial"/>
                <a:cs typeface="Arial"/>
              </a:rPr>
              <a:t>, A., Jackson, R., James, L., Dopler, T., </a:t>
            </a:r>
            <a:r>
              <a:rPr lang="en-US" sz="2200" dirty="0" err="1">
                <a:latin typeface="Arial"/>
                <a:cs typeface="Arial"/>
              </a:rPr>
              <a:t>Pyne</a:t>
            </a:r>
            <a:r>
              <a:rPr lang="en-US" sz="2200" dirty="0">
                <a:latin typeface="Arial"/>
                <a:cs typeface="Arial"/>
              </a:rPr>
              <a:t>, T., Bauer, G. (2013). Barriers to well-being for Aboriginal gender-diverse people: Results from the Trans PULSE Project in Ontario, Canada. Ethnicity and Inequalities in Health and Social Care.</a:t>
            </a:r>
          </a:p>
          <a:p>
            <a:pPr marL="0" indent="0" algn="l"/>
            <a:r>
              <a:rPr lang="en-US" sz="2200" dirty="0">
                <a:latin typeface="Arial"/>
                <a:cs typeface="Arial"/>
              </a:rPr>
              <a:t>4. </a:t>
            </a:r>
            <a:r>
              <a:rPr lang="en-CA" sz="2200" dirty="0">
                <a:latin typeface="Arial"/>
                <a:cs typeface="Arial"/>
              </a:rPr>
              <a:t>Longman Marcellin, R., </a:t>
            </a:r>
            <a:r>
              <a:rPr lang="en-CA" sz="2200" dirty="0" err="1">
                <a:latin typeface="Arial"/>
                <a:cs typeface="Arial"/>
              </a:rPr>
              <a:t>Scheim</a:t>
            </a:r>
            <a:r>
              <a:rPr lang="en-CA" sz="2200" dirty="0">
                <a:latin typeface="Arial"/>
                <a:cs typeface="Arial"/>
              </a:rPr>
              <a:t>, A., Bauer, G. &amp; Redman, N. (2013) Experiences of transphobia among trans Ontarians. Trans PULSE E-Bulletin, 3(2). . Retrieved from http://transpulseproject.ca/wpcontent/uploads/2013/03/Transphobia-E-Bulletin-6-vFinal-English.pdf </a:t>
            </a:r>
            <a:endParaRPr lang="en-CA" sz="2200">
              <a:latin typeface="Arial" panose="020B0604020202020204" pitchFamily="34" charset="0"/>
              <a:cs typeface="Arial" panose="020B0604020202020204" pitchFamily="34" charset="0"/>
            </a:endParaRPr>
          </a:p>
          <a:p>
            <a:pPr marL="0" indent="0" algn="l"/>
            <a:r>
              <a:rPr lang="en-US" sz="2200" dirty="0">
                <a:latin typeface="Arial"/>
                <a:cs typeface="Arial"/>
              </a:rPr>
              <a:t>5. Boughner, E. N., Clark, M., &amp; McCarron, M. C. (2019). Transgender and gender diverse patient navigation: A literature review and environmental scan. Regina, SK: Saskatchewan Health Authority.</a:t>
            </a:r>
          </a:p>
        </p:txBody>
      </p:sp>
      <p:sp>
        <p:nvSpPr>
          <p:cNvPr id="202" name="Google Shape;202;p1"/>
          <p:cNvSpPr txBox="1">
            <a:spLocks noGrp="1"/>
          </p:cNvSpPr>
          <p:nvPr>
            <p:ph type="body" idx="16"/>
          </p:nvPr>
        </p:nvSpPr>
        <p:spPr>
          <a:xfrm>
            <a:off x="25721275" y="24672510"/>
            <a:ext cx="11879025" cy="861744"/>
          </a:xfrm>
          <a:prstGeom prst="rect">
            <a:avLst/>
          </a:prstGeom>
          <a:solidFill>
            <a:schemeClr val="accent2"/>
          </a:solidFill>
          <a:ln>
            <a:noFill/>
          </a:ln>
        </p:spPr>
        <p:txBody>
          <a:bodyPr spcFirstLastPara="1" wrap="square" lIns="91425" tIns="91425" rIns="91425" bIns="91425" anchor="ctr" anchorCtr="0">
            <a:spAutoFit/>
          </a:bodyPr>
          <a:lstStyle/>
          <a:p>
            <a:pPr marL="1645640" lvl="0" indent="-1645640" algn="ctr" rtl="0">
              <a:spcBef>
                <a:spcPts val="0"/>
              </a:spcBef>
              <a:spcAft>
                <a:spcPts val="0"/>
              </a:spcAft>
              <a:buClr>
                <a:schemeClr val="lt1"/>
              </a:buClr>
              <a:buSzPts val="3600"/>
              <a:buNone/>
            </a:pPr>
            <a:r>
              <a:rPr lang="en-US" sz="4400"/>
              <a:t>ACKNOWLEDGMENTS</a:t>
            </a:r>
            <a:endParaRPr sz="4400"/>
          </a:p>
        </p:txBody>
      </p:sp>
      <p:sp>
        <p:nvSpPr>
          <p:cNvPr id="203" name="Google Shape;203;p1"/>
          <p:cNvSpPr txBox="1">
            <a:spLocks noGrp="1"/>
          </p:cNvSpPr>
          <p:nvPr>
            <p:ph type="body" idx="17"/>
          </p:nvPr>
        </p:nvSpPr>
        <p:spPr>
          <a:xfrm>
            <a:off x="25763311" y="25712149"/>
            <a:ext cx="11558358" cy="6370874"/>
          </a:xfrm>
          <a:prstGeom prst="rect">
            <a:avLst/>
          </a:prstGeom>
          <a:noFill/>
          <a:ln>
            <a:noFill/>
          </a:ln>
        </p:spPr>
        <p:txBody>
          <a:bodyPr spcFirstLastPara="1" wrap="square" lIns="228550" tIns="228550" rIns="228550" bIns="228550" anchor="t" anchorCtr="0">
            <a:spAutoFit/>
          </a:bodyPr>
          <a:lstStyle/>
          <a:p>
            <a:pPr marL="0" lvl="0" indent="0" algn="just" rtl="0">
              <a:spcBef>
                <a:spcPts val="0"/>
              </a:spcBef>
              <a:spcAft>
                <a:spcPts val="0"/>
              </a:spcAft>
              <a:buClr>
                <a:schemeClr val="dk1"/>
              </a:buClr>
              <a:buSzPts val="3400"/>
              <a:buNone/>
            </a:pPr>
            <a:r>
              <a:rPr lang="en-US" sz="3200" dirty="0">
                <a:latin typeface="Arial" panose="020B0604020202020204" pitchFamily="34" charset="0"/>
                <a:cs typeface="Arial" panose="020B0604020202020204" pitchFamily="34" charset="0"/>
              </a:rPr>
              <a:t>We would like to thank:</a:t>
            </a:r>
          </a:p>
          <a:p>
            <a:pPr lvl="0" indent="-457200" algn="just" rtl="0">
              <a:spcBef>
                <a:spcPts val="0"/>
              </a:spcBef>
              <a:spcAft>
                <a:spcPts val="0"/>
              </a:spcAft>
              <a:buClr>
                <a:schemeClr val="dk1"/>
              </a:buClr>
              <a:buSzPts val="3400"/>
              <a:buFont typeface="Arial" panose="020B0604020202020204" pitchFamily="34" charset="0"/>
              <a:buChar char="•"/>
            </a:pPr>
            <a:r>
              <a:rPr lang="en-US" sz="3200" dirty="0">
                <a:latin typeface="Arial" panose="020B0604020202020204" pitchFamily="34" charset="0"/>
                <a:cs typeface="Arial" panose="020B0604020202020204" pitchFamily="34" charset="0"/>
              </a:rPr>
              <a:t>The Saskatchewan Health Authority for providing funding supporting this project through the Clinician Research Support Program.</a:t>
            </a:r>
          </a:p>
          <a:p>
            <a:pPr lvl="0" indent="-457200" algn="just" rtl="0">
              <a:spcBef>
                <a:spcPts val="0"/>
              </a:spcBef>
              <a:spcAft>
                <a:spcPts val="0"/>
              </a:spcAft>
              <a:buClr>
                <a:schemeClr val="dk1"/>
              </a:buClr>
              <a:buSzPts val="3400"/>
              <a:buFont typeface="Arial" panose="020B0604020202020204" pitchFamily="34" charset="0"/>
              <a:buChar char="•"/>
            </a:pPr>
            <a:r>
              <a:rPr lang="en-US" sz="3200" dirty="0">
                <a:latin typeface="Arial" panose="020B0604020202020204" pitchFamily="34" charset="0"/>
                <a:cs typeface="Arial" panose="020B0604020202020204" pitchFamily="34" charset="0"/>
              </a:rPr>
              <a:t>The Saskatchewan Centre for Patient-Oriented Research (SCPOR) for a Patient Engagement Application and Development Award.</a:t>
            </a:r>
          </a:p>
          <a:p>
            <a:pPr lvl="0" indent="-457200" algn="just" rtl="0">
              <a:spcBef>
                <a:spcPts val="0"/>
              </a:spcBef>
              <a:spcAft>
                <a:spcPts val="0"/>
              </a:spcAft>
              <a:buClr>
                <a:schemeClr val="dk1"/>
              </a:buClr>
              <a:buSzPts val="3400"/>
              <a:buFont typeface="Arial" panose="020B0604020202020204" pitchFamily="34" charset="0"/>
              <a:buChar char="•"/>
            </a:pPr>
            <a:r>
              <a:rPr lang="en-US" sz="3200" dirty="0">
                <a:latin typeface="Arial" panose="020B0604020202020204" pitchFamily="34" charset="0"/>
                <a:cs typeface="Arial" panose="020B0604020202020204" pitchFamily="34" charset="0"/>
              </a:rPr>
              <a:t>The SCPOR and the Saskatchewan Health Resources Foundation for funding our project.</a:t>
            </a:r>
          </a:p>
          <a:p>
            <a:pPr lvl="0" indent="-457200" algn="just" rtl="0">
              <a:spcBef>
                <a:spcPts val="0"/>
              </a:spcBef>
              <a:spcAft>
                <a:spcPts val="0"/>
              </a:spcAft>
              <a:buClr>
                <a:schemeClr val="dk1"/>
              </a:buClr>
              <a:buSzPts val="3400"/>
              <a:buFont typeface="Arial" panose="020B0604020202020204" pitchFamily="34" charset="0"/>
              <a:buChar char="•"/>
            </a:pPr>
            <a:r>
              <a:rPr lang="en-US" sz="3200" dirty="0">
                <a:latin typeface="Arial" panose="020B0604020202020204" pitchFamily="34" charset="0"/>
                <a:cs typeface="Arial" panose="020B0604020202020204" pitchFamily="34" charset="0"/>
              </a:rPr>
              <a:t>The Regina Public Interest Research Group for funding the literature review by </a:t>
            </a:r>
            <a:r>
              <a:rPr lang="en-US" sz="3200" dirty="0" err="1">
                <a:latin typeface="Arial" panose="020B0604020202020204" pitchFamily="34" charset="0"/>
                <a:cs typeface="Arial" panose="020B0604020202020204" pitchFamily="34" charset="0"/>
              </a:rPr>
              <a:t>Ritenberg</a:t>
            </a:r>
            <a:r>
              <a:rPr lang="en-US" sz="3200" dirty="0">
                <a:latin typeface="Arial" panose="020B0604020202020204" pitchFamily="34" charset="0"/>
                <a:cs typeface="Arial" panose="020B0604020202020204" pitchFamily="34" charset="0"/>
              </a:rPr>
              <a:t>, Haines and Madill in fall 2018.</a:t>
            </a:r>
            <a:endParaRPr sz="3200" dirty="0">
              <a:latin typeface="Arial" panose="020B0604020202020204" pitchFamily="34" charset="0"/>
              <a:cs typeface="Arial" panose="020B0604020202020204" pitchFamily="34" charset="0"/>
            </a:endParaRPr>
          </a:p>
        </p:txBody>
      </p:sp>
      <p:sp>
        <p:nvSpPr>
          <p:cNvPr id="204" name="Google Shape;204;p1"/>
          <p:cNvSpPr txBox="1">
            <a:spLocks noGrp="1"/>
          </p:cNvSpPr>
          <p:nvPr>
            <p:ph type="title"/>
          </p:nvPr>
        </p:nvSpPr>
        <p:spPr>
          <a:xfrm>
            <a:off x="4382335" y="175438"/>
            <a:ext cx="29502100" cy="294077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6A40"/>
              </a:buClr>
              <a:buSzPts val="11200"/>
              <a:buFont typeface="Arial"/>
              <a:buNone/>
            </a:pPr>
            <a:r>
              <a:rPr lang="en-US" sz="6000" dirty="0">
                <a:solidFill>
                  <a:schemeClr val="accent2"/>
                </a:solidFill>
                <a:latin typeface="Arial" panose="020B0604020202020204" pitchFamily="34" charset="0"/>
                <a:cs typeface="Arial" panose="020B0604020202020204" pitchFamily="34" charset="0"/>
              </a:rPr>
              <a:t>Trans Research And Navigation Saskatchewan: A Project in Progress to Improve Health for People who are Trans and Gender Diverse in Saskatchewan </a:t>
            </a:r>
            <a:r>
              <a:rPr lang="en-US" sz="6000" dirty="0">
                <a:solidFill>
                  <a:schemeClr val="accent2"/>
                </a:solidFill>
                <a:latin typeface="Arial" panose="020B0604020202020204" pitchFamily="34" charset="0"/>
                <a:ea typeface="Calibri"/>
                <a:cs typeface="Arial" panose="020B0604020202020204" pitchFamily="34" charset="0"/>
              </a:rPr>
              <a:t> </a:t>
            </a:r>
            <a:endParaRPr lang="en-US" sz="6000" dirty="0">
              <a:solidFill>
                <a:schemeClr val="accent2"/>
              </a:solidFill>
              <a:latin typeface="Arial" panose="020B0604020202020204" pitchFamily="34" charset="0"/>
              <a:cs typeface="Arial" panose="020B0604020202020204" pitchFamily="34" charset="0"/>
            </a:endParaRPr>
          </a:p>
        </p:txBody>
      </p:sp>
      <p:sp>
        <p:nvSpPr>
          <p:cNvPr id="205" name="Google Shape;205;p1"/>
          <p:cNvSpPr txBox="1">
            <a:spLocks noGrp="1"/>
          </p:cNvSpPr>
          <p:nvPr>
            <p:ph type="body" idx="18"/>
          </p:nvPr>
        </p:nvSpPr>
        <p:spPr>
          <a:xfrm>
            <a:off x="1254915" y="2720030"/>
            <a:ext cx="35768770" cy="1440611"/>
          </a:xfrm>
          <a:prstGeom prst="rect">
            <a:avLst/>
          </a:prstGeom>
          <a:noFill/>
          <a:ln>
            <a:noFill/>
          </a:ln>
        </p:spPr>
        <p:txBody>
          <a:bodyPr spcFirstLastPara="1" wrap="square" lIns="91425" tIns="45700" rIns="91425" bIns="45700" anchor="t" anchorCtr="0">
            <a:noAutofit/>
          </a:bodyPr>
          <a:lstStyle/>
          <a:p>
            <a:pPr marL="1645285" indent="-1645285">
              <a:spcBef>
                <a:spcPts val="0"/>
              </a:spcBef>
            </a:pPr>
            <a:r>
              <a:rPr lang="en-US" sz="4400" dirty="0">
                <a:solidFill>
                  <a:schemeClr val="accent2"/>
                </a:solidFill>
              </a:rPr>
              <a:t>Reann Legge, BA, Lori Schramm, MD, CCFP, Megan Clark, MD, CCFP, Stephanie Madill, PhD for the TRANS team</a:t>
            </a:r>
          </a:p>
          <a:p>
            <a:pPr marL="1645285" indent="-1645285">
              <a:spcBef>
                <a:spcPts val="0"/>
              </a:spcBef>
            </a:pPr>
            <a:r>
              <a:rPr lang="en-US" sz="4400" dirty="0">
                <a:solidFill>
                  <a:schemeClr val="accent2"/>
                </a:solidFill>
              </a:rPr>
              <a:t>Project website: </a:t>
            </a:r>
            <a:r>
              <a:rPr lang="en-US" sz="4400" dirty="0">
                <a:solidFill>
                  <a:schemeClr val="accent6">
                    <a:lumMod val="60000"/>
                    <a:lumOff val="40000"/>
                  </a:schemeClr>
                </a:solidFill>
              </a:rPr>
              <a:t>https://research-groups.usask.ca/transnavigator/index.php</a:t>
            </a:r>
          </a:p>
        </p:txBody>
      </p:sp>
      <p:sp>
        <p:nvSpPr>
          <p:cNvPr id="206" name="Google Shape;206;p1"/>
          <p:cNvSpPr txBox="1">
            <a:spLocks noGrp="1"/>
          </p:cNvSpPr>
          <p:nvPr>
            <p:ph type="body" idx="19"/>
          </p:nvPr>
        </p:nvSpPr>
        <p:spPr>
          <a:xfrm>
            <a:off x="39602981" y="21273344"/>
            <a:ext cx="8096044" cy="1077117"/>
          </a:xfrm>
          <a:prstGeom prst="rect">
            <a:avLst/>
          </a:prstGeom>
          <a:noFill/>
          <a:ln>
            <a:noFill/>
          </a:ln>
        </p:spPr>
        <p:txBody>
          <a:bodyPr spcFirstLastPara="1" wrap="square" lIns="228550" tIns="228550" rIns="228550" bIns="228550" anchor="t" anchorCtr="0">
            <a:spAutoFit/>
          </a:bodyPr>
          <a:lstStyle/>
          <a:p>
            <a:pPr marL="0" lvl="0" indent="0" algn="just" rtl="0">
              <a:spcBef>
                <a:spcPts val="0"/>
              </a:spcBef>
              <a:spcAft>
                <a:spcPts val="0"/>
              </a:spcAft>
              <a:buClr>
                <a:schemeClr val="dk1"/>
              </a:buClr>
              <a:buSzPts val="3400"/>
              <a:buNone/>
            </a:pPr>
            <a:endParaRPr sz="4000"/>
          </a:p>
        </p:txBody>
      </p:sp>
      <p:sp>
        <p:nvSpPr>
          <p:cNvPr id="207" name="Google Shape;207;p1"/>
          <p:cNvSpPr>
            <a:spLocks noGrp="1"/>
          </p:cNvSpPr>
          <p:nvPr>
            <p:ph type="pic" idx="20"/>
          </p:nvPr>
        </p:nvSpPr>
        <p:spPr>
          <a:xfrm>
            <a:off x="40744666"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820"/>
              </a:spcBef>
              <a:spcAft>
                <a:spcPts val="0"/>
              </a:spcAft>
              <a:buNone/>
            </a:pPr>
            <a:endParaRPr sz="4800"/>
          </a:p>
        </p:txBody>
      </p:sp>
      <p:sp>
        <p:nvSpPr>
          <p:cNvPr id="208" name="Google Shape;208;p1"/>
          <p:cNvSpPr txBox="1">
            <a:spLocks noGrp="1"/>
          </p:cNvSpPr>
          <p:nvPr>
            <p:ph type="body" idx="21"/>
          </p:nvPr>
        </p:nvSpPr>
        <p:spPr>
          <a:xfrm>
            <a:off x="39602981" y="21272414"/>
            <a:ext cx="8096044" cy="1077117"/>
          </a:xfrm>
          <a:prstGeom prst="rect">
            <a:avLst/>
          </a:prstGeom>
          <a:noFill/>
          <a:ln>
            <a:noFill/>
          </a:ln>
        </p:spPr>
        <p:txBody>
          <a:bodyPr spcFirstLastPara="1" wrap="square" lIns="228550" tIns="228550" rIns="228550" bIns="228550" anchor="t" anchorCtr="0">
            <a:spAutoFit/>
          </a:bodyPr>
          <a:lstStyle/>
          <a:p>
            <a:pPr marL="0" lvl="0" indent="0" algn="just" rtl="0">
              <a:spcBef>
                <a:spcPts val="0"/>
              </a:spcBef>
              <a:spcAft>
                <a:spcPts val="0"/>
              </a:spcAft>
              <a:buClr>
                <a:schemeClr val="dk1"/>
              </a:buClr>
              <a:buSzPts val="3400"/>
              <a:buNone/>
            </a:pPr>
            <a:endParaRPr sz="4000"/>
          </a:p>
        </p:txBody>
      </p:sp>
      <p:sp>
        <p:nvSpPr>
          <p:cNvPr id="209" name="Google Shape;209;p1"/>
          <p:cNvSpPr txBox="1">
            <a:spLocks noGrp="1"/>
          </p:cNvSpPr>
          <p:nvPr>
            <p:ph type="body" idx="22"/>
          </p:nvPr>
        </p:nvSpPr>
        <p:spPr>
          <a:xfrm>
            <a:off x="39602981" y="21272414"/>
            <a:ext cx="8096044" cy="1077117"/>
          </a:xfrm>
          <a:prstGeom prst="rect">
            <a:avLst/>
          </a:prstGeom>
          <a:noFill/>
          <a:ln>
            <a:noFill/>
          </a:ln>
        </p:spPr>
        <p:txBody>
          <a:bodyPr spcFirstLastPara="1" wrap="square" lIns="228550" tIns="228550" rIns="228550" bIns="228550" anchor="t" anchorCtr="0">
            <a:spAutoFit/>
          </a:bodyPr>
          <a:lstStyle/>
          <a:p>
            <a:pPr marL="0" lvl="0" indent="0" algn="just" rtl="0">
              <a:spcBef>
                <a:spcPts val="0"/>
              </a:spcBef>
              <a:spcAft>
                <a:spcPts val="0"/>
              </a:spcAft>
              <a:buClr>
                <a:schemeClr val="dk1"/>
              </a:buClr>
              <a:buSzPts val="3400"/>
              <a:buNone/>
            </a:pPr>
            <a:endParaRPr sz="4000"/>
          </a:p>
        </p:txBody>
      </p:sp>
      <p:sp>
        <p:nvSpPr>
          <p:cNvPr id="210" name="Google Shape;210;p1"/>
          <p:cNvSpPr txBox="1">
            <a:spLocks noGrp="1"/>
          </p:cNvSpPr>
          <p:nvPr>
            <p:ph type="body" idx="23"/>
          </p:nvPr>
        </p:nvSpPr>
        <p:spPr>
          <a:xfrm>
            <a:off x="39602981" y="21272414"/>
            <a:ext cx="8096044" cy="1077117"/>
          </a:xfrm>
          <a:prstGeom prst="rect">
            <a:avLst/>
          </a:prstGeom>
          <a:noFill/>
          <a:ln>
            <a:noFill/>
          </a:ln>
        </p:spPr>
        <p:txBody>
          <a:bodyPr spcFirstLastPara="1" wrap="square" lIns="228550" tIns="228550" rIns="228550" bIns="228550" anchor="t" anchorCtr="0">
            <a:spAutoFit/>
          </a:bodyPr>
          <a:lstStyle/>
          <a:p>
            <a:pPr marL="0" lvl="0" indent="0" algn="just" rtl="0">
              <a:spcBef>
                <a:spcPts val="0"/>
              </a:spcBef>
              <a:spcAft>
                <a:spcPts val="0"/>
              </a:spcAft>
              <a:buClr>
                <a:schemeClr val="dk1"/>
              </a:buClr>
              <a:buSzPts val="3400"/>
              <a:buNone/>
            </a:pPr>
            <a:endParaRPr sz="4000"/>
          </a:p>
        </p:txBody>
      </p:sp>
      <p:sp>
        <p:nvSpPr>
          <p:cNvPr id="211" name="Google Shape;211;p1"/>
          <p:cNvSpPr txBox="1">
            <a:spLocks noGrp="1"/>
          </p:cNvSpPr>
          <p:nvPr>
            <p:ph type="body" idx="24"/>
          </p:nvPr>
        </p:nvSpPr>
        <p:spPr>
          <a:xfrm>
            <a:off x="39602981" y="21272414"/>
            <a:ext cx="8096044" cy="1077117"/>
          </a:xfrm>
          <a:prstGeom prst="rect">
            <a:avLst/>
          </a:prstGeom>
          <a:noFill/>
          <a:ln>
            <a:noFill/>
          </a:ln>
        </p:spPr>
        <p:txBody>
          <a:bodyPr spcFirstLastPara="1" wrap="square" lIns="228550" tIns="228550" rIns="228550" bIns="228550" anchor="t" anchorCtr="0">
            <a:spAutoFit/>
          </a:bodyPr>
          <a:lstStyle/>
          <a:p>
            <a:pPr marL="0" lvl="0" indent="0" algn="just" rtl="0">
              <a:spcBef>
                <a:spcPts val="0"/>
              </a:spcBef>
              <a:spcAft>
                <a:spcPts val="0"/>
              </a:spcAft>
              <a:buClr>
                <a:schemeClr val="dk1"/>
              </a:buClr>
              <a:buSzPts val="3400"/>
              <a:buNone/>
            </a:pPr>
            <a:endParaRPr sz="4000"/>
          </a:p>
        </p:txBody>
      </p:sp>
      <p:sp>
        <p:nvSpPr>
          <p:cNvPr id="212" name="Google Shape;212;p1"/>
          <p:cNvSpPr txBox="1">
            <a:spLocks noGrp="1"/>
          </p:cNvSpPr>
          <p:nvPr>
            <p:ph type="body" idx="25"/>
          </p:nvPr>
        </p:nvSpPr>
        <p:spPr>
          <a:xfrm>
            <a:off x="39602981" y="21272414"/>
            <a:ext cx="8096044" cy="1077117"/>
          </a:xfrm>
          <a:prstGeom prst="rect">
            <a:avLst/>
          </a:prstGeom>
          <a:noFill/>
          <a:ln>
            <a:noFill/>
          </a:ln>
        </p:spPr>
        <p:txBody>
          <a:bodyPr spcFirstLastPara="1" wrap="square" lIns="228550" tIns="228550" rIns="228550" bIns="228550" anchor="t" anchorCtr="0">
            <a:spAutoFit/>
          </a:bodyPr>
          <a:lstStyle/>
          <a:p>
            <a:pPr marL="0" lvl="0" indent="0" algn="just" rtl="0">
              <a:spcBef>
                <a:spcPts val="0"/>
              </a:spcBef>
              <a:spcAft>
                <a:spcPts val="0"/>
              </a:spcAft>
              <a:buClr>
                <a:schemeClr val="dk1"/>
              </a:buClr>
              <a:buSzPts val="3400"/>
              <a:buNone/>
            </a:pPr>
            <a:endParaRPr sz="4000"/>
          </a:p>
        </p:txBody>
      </p:sp>
      <p:sp>
        <p:nvSpPr>
          <p:cNvPr id="213" name="Google Shape;213;p1"/>
          <p:cNvSpPr txBox="1">
            <a:spLocks noGrp="1"/>
          </p:cNvSpPr>
          <p:nvPr>
            <p:ph type="body" idx="26"/>
          </p:nvPr>
        </p:nvSpPr>
        <p:spPr>
          <a:xfrm>
            <a:off x="39602981" y="21272414"/>
            <a:ext cx="8096044" cy="1077117"/>
          </a:xfrm>
          <a:prstGeom prst="rect">
            <a:avLst/>
          </a:prstGeom>
          <a:noFill/>
          <a:ln>
            <a:noFill/>
          </a:ln>
        </p:spPr>
        <p:txBody>
          <a:bodyPr spcFirstLastPara="1" wrap="square" lIns="228550" tIns="228550" rIns="228550" bIns="228550" anchor="t" anchorCtr="0">
            <a:spAutoFit/>
          </a:bodyPr>
          <a:lstStyle/>
          <a:p>
            <a:pPr marL="0" lvl="0" indent="0" algn="just" rtl="0">
              <a:spcBef>
                <a:spcPts val="0"/>
              </a:spcBef>
              <a:spcAft>
                <a:spcPts val="0"/>
              </a:spcAft>
              <a:buClr>
                <a:schemeClr val="dk1"/>
              </a:buClr>
              <a:buSzPts val="3400"/>
              <a:buNone/>
            </a:pPr>
            <a:endParaRPr sz="4000"/>
          </a:p>
        </p:txBody>
      </p:sp>
      <p:sp>
        <p:nvSpPr>
          <p:cNvPr id="214" name="Google Shape;214;p1"/>
          <p:cNvSpPr txBox="1">
            <a:spLocks noGrp="1"/>
          </p:cNvSpPr>
          <p:nvPr>
            <p:ph type="body" idx="27"/>
          </p:nvPr>
        </p:nvSpPr>
        <p:spPr>
          <a:xfrm>
            <a:off x="39602981" y="21272414"/>
            <a:ext cx="8096044" cy="1077117"/>
          </a:xfrm>
          <a:prstGeom prst="rect">
            <a:avLst/>
          </a:prstGeom>
          <a:noFill/>
          <a:ln>
            <a:noFill/>
          </a:ln>
        </p:spPr>
        <p:txBody>
          <a:bodyPr spcFirstLastPara="1" wrap="square" lIns="228550" tIns="228550" rIns="228550" bIns="228550" anchor="t" anchorCtr="0">
            <a:spAutoFit/>
          </a:bodyPr>
          <a:lstStyle/>
          <a:p>
            <a:pPr marL="0" lvl="0" indent="0" algn="just" rtl="0">
              <a:spcBef>
                <a:spcPts val="0"/>
              </a:spcBef>
              <a:spcAft>
                <a:spcPts val="0"/>
              </a:spcAft>
              <a:buClr>
                <a:schemeClr val="dk1"/>
              </a:buClr>
              <a:buSzPts val="3400"/>
              <a:buNone/>
            </a:pPr>
            <a:endParaRPr sz="4000"/>
          </a:p>
        </p:txBody>
      </p:sp>
      <p:sp>
        <p:nvSpPr>
          <p:cNvPr id="215" name="Google Shape;215;p1"/>
          <p:cNvSpPr txBox="1">
            <a:spLocks noGrp="1"/>
          </p:cNvSpPr>
          <p:nvPr>
            <p:ph type="body" idx="28"/>
          </p:nvPr>
        </p:nvSpPr>
        <p:spPr>
          <a:xfrm>
            <a:off x="39602981" y="21272414"/>
            <a:ext cx="8096044" cy="1077117"/>
          </a:xfrm>
          <a:prstGeom prst="rect">
            <a:avLst/>
          </a:prstGeom>
          <a:noFill/>
          <a:ln>
            <a:noFill/>
          </a:ln>
        </p:spPr>
        <p:txBody>
          <a:bodyPr spcFirstLastPara="1" wrap="square" lIns="228550" tIns="228550" rIns="228550" bIns="228550" anchor="t" anchorCtr="0">
            <a:spAutoFit/>
          </a:bodyPr>
          <a:lstStyle/>
          <a:p>
            <a:pPr marL="0" lvl="0" indent="0" algn="just" rtl="0">
              <a:spcBef>
                <a:spcPts val="0"/>
              </a:spcBef>
              <a:spcAft>
                <a:spcPts val="0"/>
              </a:spcAft>
              <a:buClr>
                <a:schemeClr val="dk1"/>
              </a:buClr>
              <a:buSzPts val="3400"/>
              <a:buNone/>
            </a:pPr>
            <a:endParaRPr sz="4000"/>
          </a:p>
        </p:txBody>
      </p:sp>
      <p:sp>
        <p:nvSpPr>
          <p:cNvPr id="216" name="Google Shape;216;p1"/>
          <p:cNvSpPr txBox="1">
            <a:spLocks noGrp="1"/>
          </p:cNvSpPr>
          <p:nvPr>
            <p:ph type="body" idx="29"/>
          </p:nvPr>
        </p:nvSpPr>
        <p:spPr>
          <a:xfrm>
            <a:off x="39602981" y="21272414"/>
            <a:ext cx="8096044" cy="1077117"/>
          </a:xfrm>
          <a:prstGeom prst="rect">
            <a:avLst/>
          </a:prstGeom>
          <a:noFill/>
          <a:ln>
            <a:noFill/>
          </a:ln>
        </p:spPr>
        <p:txBody>
          <a:bodyPr spcFirstLastPara="1" wrap="square" lIns="228550" tIns="228550" rIns="228550" bIns="228550" anchor="t" anchorCtr="0">
            <a:spAutoFit/>
          </a:bodyPr>
          <a:lstStyle/>
          <a:p>
            <a:pPr marL="0" lvl="0" indent="0" algn="just" rtl="0">
              <a:spcBef>
                <a:spcPts val="0"/>
              </a:spcBef>
              <a:spcAft>
                <a:spcPts val="0"/>
              </a:spcAft>
              <a:buClr>
                <a:schemeClr val="dk1"/>
              </a:buClr>
              <a:buSzPts val="3400"/>
              <a:buNone/>
            </a:pPr>
            <a:endParaRPr sz="4000"/>
          </a:p>
        </p:txBody>
      </p:sp>
      <p:sp>
        <p:nvSpPr>
          <p:cNvPr id="217" name="Google Shape;217;p1"/>
          <p:cNvSpPr txBox="1">
            <a:spLocks noGrp="1"/>
          </p:cNvSpPr>
          <p:nvPr>
            <p:ph type="body" idx="30"/>
          </p:nvPr>
        </p:nvSpPr>
        <p:spPr>
          <a:xfrm>
            <a:off x="39602981" y="21272414"/>
            <a:ext cx="8096044" cy="1077117"/>
          </a:xfrm>
          <a:prstGeom prst="rect">
            <a:avLst/>
          </a:prstGeom>
          <a:noFill/>
          <a:ln>
            <a:noFill/>
          </a:ln>
        </p:spPr>
        <p:txBody>
          <a:bodyPr spcFirstLastPara="1" wrap="square" lIns="228550" tIns="228550" rIns="228550" bIns="228550" anchor="t" anchorCtr="0">
            <a:spAutoFit/>
          </a:bodyPr>
          <a:lstStyle/>
          <a:p>
            <a:pPr marL="0" lvl="0" indent="0" algn="just" rtl="0">
              <a:spcBef>
                <a:spcPts val="0"/>
              </a:spcBef>
              <a:spcAft>
                <a:spcPts val="0"/>
              </a:spcAft>
              <a:buClr>
                <a:schemeClr val="dk1"/>
              </a:buClr>
              <a:buSzPts val="3400"/>
              <a:buNone/>
            </a:pPr>
            <a:endParaRPr sz="4000"/>
          </a:p>
        </p:txBody>
      </p:sp>
      <p:sp>
        <p:nvSpPr>
          <p:cNvPr id="218" name="Google Shape;218;p1"/>
          <p:cNvSpPr txBox="1">
            <a:spLocks noGrp="1"/>
          </p:cNvSpPr>
          <p:nvPr>
            <p:ph type="body" idx="31"/>
          </p:nvPr>
        </p:nvSpPr>
        <p:spPr>
          <a:xfrm>
            <a:off x="39219616" y="18705441"/>
            <a:ext cx="8794155" cy="861744"/>
          </a:xfrm>
          <a:prstGeom prst="rect">
            <a:avLst/>
          </a:prstGeom>
          <a:solidFill>
            <a:srgbClr val="004D00"/>
          </a:solidFill>
          <a:ln>
            <a:noFill/>
          </a:ln>
        </p:spPr>
        <p:txBody>
          <a:bodyPr spcFirstLastPara="1" wrap="square" lIns="91425" tIns="91425" rIns="91425" bIns="91425" anchor="ctr" anchorCtr="0">
            <a:spAutoFit/>
          </a:bodyPr>
          <a:lstStyle/>
          <a:p>
            <a:pPr marL="1645640" lvl="0" indent="-1645640" algn="ctr" rtl="0">
              <a:spcBef>
                <a:spcPts val="0"/>
              </a:spcBef>
              <a:spcAft>
                <a:spcPts val="0"/>
              </a:spcAft>
              <a:buClr>
                <a:schemeClr val="lt1"/>
              </a:buClr>
              <a:buSzPts val="3600"/>
              <a:buNone/>
            </a:pPr>
            <a:endParaRPr sz="4400"/>
          </a:p>
        </p:txBody>
      </p:sp>
      <p:sp>
        <p:nvSpPr>
          <p:cNvPr id="219" name="Google Shape;219;p1"/>
          <p:cNvSpPr txBox="1">
            <a:spLocks noGrp="1"/>
          </p:cNvSpPr>
          <p:nvPr>
            <p:ph type="body" idx="32"/>
          </p:nvPr>
        </p:nvSpPr>
        <p:spPr>
          <a:xfrm>
            <a:off x="39219616" y="18705441"/>
            <a:ext cx="8794155" cy="861744"/>
          </a:xfrm>
          <a:prstGeom prst="rect">
            <a:avLst/>
          </a:prstGeom>
          <a:solidFill>
            <a:srgbClr val="004D00"/>
          </a:solidFill>
          <a:ln>
            <a:noFill/>
          </a:ln>
        </p:spPr>
        <p:txBody>
          <a:bodyPr spcFirstLastPara="1" wrap="square" lIns="91425" tIns="91425" rIns="91425" bIns="91425" anchor="ctr" anchorCtr="0">
            <a:spAutoFit/>
          </a:bodyPr>
          <a:lstStyle/>
          <a:p>
            <a:pPr marL="1645640" lvl="0" indent="-1645640" algn="ctr" rtl="0">
              <a:spcBef>
                <a:spcPts val="0"/>
              </a:spcBef>
              <a:spcAft>
                <a:spcPts val="0"/>
              </a:spcAft>
              <a:buClr>
                <a:schemeClr val="lt1"/>
              </a:buClr>
              <a:buSzPts val="3600"/>
              <a:buNone/>
            </a:pPr>
            <a:endParaRPr sz="4400"/>
          </a:p>
        </p:txBody>
      </p:sp>
      <p:sp>
        <p:nvSpPr>
          <p:cNvPr id="220" name="Google Shape;220;p1"/>
          <p:cNvSpPr txBox="1">
            <a:spLocks noGrp="1"/>
          </p:cNvSpPr>
          <p:nvPr>
            <p:ph type="body" idx="33"/>
          </p:nvPr>
        </p:nvSpPr>
        <p:spPr>
          <a:xfrm>
            <a:off x="39219616" y="18705441"/>
            <a:ext cx="8794155" cy="861744"/>
          </a:xfrm>
          <a:prstGeom prst="rect">
            <a:avLst/>
          </a:prstGeom>
          <a:solidFill>
            <a:srgbClr val="004D00"/>
          </a:solidFill>
          <a:ln>
            <a:noFill/>
          </a:ln>
        </p:spPr>
        <p:txBody>
          <a:bodyPr spcFirstLastPara="1" wrap="square" lIns="91425" tIns="91425" rIns="91425" bIns="91425" anchor="ctr" anchorCtr="0">
            <a:spAutoFit/>
          </a:bodyPr>
          <a:lstStyle/>
          <a:p>
            <a:pPr marL="1645640" lvl="0" indent="-1645640" algn="ctr" rtl="0">
              <a:spcBef>
                <a:spcPts val="0"/>
              </a:spcBef>
              <a:spcAft>
                <a:spcPts val="0"/>
              </a:spcAft>
              <a:buClr>
                <a:schemeClr val="lt1"/>
              </a:buClr>
              <a:buSzPts val="3600"/>
              <a:buNone/>
            </a:pPr>
            <a:endParaRPr sz="4400"/>
          </a:p>
        </p:txBody>
      </p:sp>
      <p:sp>
        <p:nvSpPr>
          <p:cNvPr id="221" name="Google Shape;221;p1"/>
          <p:cNvSpPr txBox="1">
            <a:spLocks noGrp="1"/>
          </p:cNvSpPr>
          <p:nvPr>
            <p:ph type="body" idx="34"/>
          </p:nvPr>
        </p:nvSpPr>
        <p:spPr>
          <a:xfrm>
            <a:off x="39219616" y="18705441"/>
            <a:ext cx="8794155" cy="861744"/>
          </a:xfrm>
          <a:prstGeom prst="rect">
            <a:avLst/>
          </a:prstGeom>
          <a:solidFill>
            <a:srgbClr val="004D00"/>
          </a:solidFill>
          <a:ln>
            <a:noFill/>
          </a:ln>
        </p:spPr>
        <p:txBody>
          <a:bodyPr spcFirstLastPara="1" wrap="square" lIns="91425" tIns="91425" rIns="91425" bIns="91425" anchor="ctr" anchorCtr="0">
            <a:spAutoFit/>
          </a:bodyPr>
          <a:lstStyle/>
          <a:p>
            <a:pPr marL="1645640" lvl="0" indent="-1645640" algn="ctr" rtl="0">
              <a:spcBef>
                <a:spcPts val="0"/>
              </a:spcBef>
              <a:spcAft>
                <a:spcPts val="0"/>
              </a:spcAft>
              <a:buClr>
                <a:schemeClr val="lt1"/>
              </a:buClr>
              <a:buSzPts val="3600"/>
              <a:buNone/>
            </a:pPr>
            <a:endParaRPr sz="4400"/>
          </a:p>
        </p:txBody>
      </p:sp>
      <p:sp>
        <p:nvSpPr>
          <p:cNvPr id="222" name="Google Shape;222;p1"/>
          <p:cNvSpPr txBox="1">
            <a:spLocks noGrp="1"/>
          </p:cNvSpPr>
          <p:nvPr>
            <p:ph type="body" idx="35"/>
          </p:nvPr>
        </p:nvSpPr>
        <p:spPr>
          <a:xfrm>
            <a:off x="39219616" y="18705441"/>
            <a:ext cx="8794155" cy="861744"/>
          </a:xfrm>
          <a:prstGeom prst="rect">
            <a:avLst/>
          </a:prstGeom>
          <a:solidFill>
            <a:srgbClr val="004D00"/>
          </a:solidFill>
          <a:ln>
            <a:noFill/>
          </a:ln>
        </p:spPr>
        <p:txBody>
          <a:bodyPr spcFirstLastPara="1" wrap="square" lIns="91425" tIns="91425" rIns="91425" bIns="91425" anchor="ctr" anchorCtr="0">
            <a:spAutoFit/>
          </a:bodyPr>
          <a:lstStyle/>
          <a:p>
            <a:pPr marL="1645640" lvl="0" indent="-1645640" algn="ctr" rtl="0">
              <a:spcBef>
                <a:spcPts val="0"/>
              </a:spcBef>
              <a:spcAft>
                <a:spcPts val="0"/>
              </a:spcAft>
              <a:buClr>
                <a:schemeClr val="lt1"/>
              </a:buClr>
              <a:buSzPts val="3600"/>
              <a:buNone/>
            </a:pPr>
            <a:endParaRPr sz="4400"/>
          </a:p>
        </p:txBody>
      </p:sp>
      <p:sp>
        <p:nvSpPr>
          <p:cNvPr id="223" name="Google Shape;223;p1"/>
          <p:cNvSpPr txBox="1">
            <a:spLocks noGrp="1"/>
          </p:cNvSpPr>
          <p:nvPr>
            <p:ph type="body" idx="36"/>
          </p:nvPr>
        </p:nvSpPr>
        <p:spPr>
          <a:xfrm>
            <a:off x="39219616" y="18705441"/>
            <a:ext cx="8794155" cy="861744"/>
          </a:xfrm>
          <a:prstGeom prst="rect">
            <a:avLst/>
          </a:prstGeom>
          <a:solidFill>
            <a:srgbClr val="004D00"/>
          </a:solidFill>
          <a:ln>
            <a:noFill/>
          </a:ln>
        </p:spPr>
        <p:txBody>
          <a:bodyPr spcFirstLastPara="1" wrap="square" lIns="91425" tIns="91425" rIns="91425" bIns="91425" anchor="ctr" anchorCtr="0">
            <a:spAutoFit/>
          </a:bodyPr>
          <a:lstStyle/>
          <a:p>
            <a:pPr marL="1645640" lvl="0" indent="-1645640" algn="ctr" rtl="0">
              <a:spcBef>
                <a:spcPts val="0"/>
              </a:spcBef>
              <a:spcAft>
                <a:spcPts val="0"/>
              </a:spcAft>
              <a:buClr>
                <a:schemeClr val="lt1"/>
              </a:buClr>
              <a:buSzPts val="3600"/>
              <a:buNone/>
            </a:pPr>
            <a:endParaRPr sz="4400"/>
          </a:p>
        </p:txBody>
      </p:sp>
      <p:sp>
        <p:nvSpPr>
          <p:cNvPr id="224" name="Google Shape;224;p1"/>
          <p:cNvSpPr txBox="1">
            <a:spLocks noGrp="1"/>
          </p:cNvSpPr>
          <p:nvPr>
            <p:ph type="body" idx="37"/>
          </p:nvPr>
        </p:nvSpPr>
        <p:spPr>
          <a:xfrm>
            <a:off x="39219616" y="18705441"/>
            <a:ext cx="8794155" cy="861744"/>
          </a:xfrm>
          <a:prstGeom prst="rect">
            <a:avLst/>
          </a:prstGeom>
          <a:solidFill>
            <a:srgbClr val="004D00"/>
          </a:solidFill>
          <a:ln>
            <a:noFill/>
          </a:ln>
        </p:spPr>
        <p:txBody>
          <a:bodyPr spcFirstLastPara="1" wrap="square" lIns="91425" tIns="91425" rIns="91425" bIns="91425" anchor="ctr" anchorCtr="0">
            <a:spAutoFit/>
          </a:bodyPr>
          <a:lstStyle/>
          <a:p>
            <a:pPr marL="1645640" lvl="0" indent="-1645640" algn="ctr" rtl="0">
              <a:spcBef>
                <a:spcPts val="0"/>
              </a:spcBef>
              <a:spcAft>
                <a:spcPts val="0"/>
              </a:spcAft>
              <a:buClr>
                <a:schemeClr val="lt1"/>
              </a:buClr>
              <a:buSzPts val="3600"/>
              <a:buNone/>
            </a:pPr>
            <a:endParaRPr sz="4400"/>
          </a:p>
        </p:txBody>
      </p:sp>
      <p:sp>
        <p:nvSpPr>
          <p:cNvPr id="225" name="Google Shape;225;p1"/>
          <p:cNvSpPr txBox="1">
            <a:spLocks noGrp="1"/>
          </p:cNvSpPr>
          <p:nvPr>
            <p:ph type="body" idx="38"/>
          </p:nvPr>
        </p:nvSpPr>
        <p:spPr>
          <a:xfrm>
            <a:off x="39219616" y="18705441"/>
            <a:ext cx="8794155" cy="861744"/>
          </a:xfrm>
          <a:prstGeom prst="rect">
            <a:avLst/>
          </a:prstGeom>
          <a:solidFill>
            <a:srgbClr val="004D00"/>
          </a:solidFill>
          <a:ln>
            <a:noFill/>
          </a:ln>
        </p:spPr>
        <p:txBody>
          <a:bodyPr spcFirstLastPara="1" wrap="square" lIns="91425" tIns="91425" rIns="91425" bIns="91425" anchor="ctr" anchorCtr="0">
            <a:spAutoFit/>
          </a:bodyPr>
          <a:lstStyle/>
          <a:p>
            <a:pPr marL="1645640" lvl="0" indent="-1645640" algn="ctr" rtl="0">
              <a:spcBef>
                <a:spcPts val="0"/>
              </a:spcBef>
              <a:spcAft>
                <a:spcPts val="0"/>
              </a:spcAft>
              <a:buClr>
                <a:schemeClr val="lt1"/>
              </a:buClr>
              <a:buSzPts val="3600"/>
              <a:buNone/>
            </a:pPr>
            <a:endParaRPr sz="4400"/>
          </a:p>
        </p:txBody>
      </p:sp>
      <p:sp>
        <p:nvSpPr>
          <p:cNvPr id="226" name="Google Shape;226;p1"/>
          <p:cNvSpPr txBox="1">
            <a:spLocks noGrp="1"/>
          </p:cNvSpPr>
          <p:nvPr>
            <p:ph type="body" idx="39"/>
          </p:nvPr>
        </p:nvSpPr>
        <p:spPr>
          <a:xfrm>
            <a:off x="39219616" y="18705441"/>
            <a:ext cx="8794155" cy="861744"/>
          </a:xfrm>
          <a:prstGeom prst="rect">
            <a:avLst/>
          </a:prstGeom>
          <a:solidFill>
            <a:srgbClr val="004D00"/>
          </a:solidFill>
          <a:ln>
            <a:noFill/>
          </a:ln>
        </p:spPr>
        <p:txBody>
          <a:bodyPr spcFirstLastPara="1" wrap="square" lIns="91425" tIns="91425" rIns="91425" bIns="91425" anchor="ctr" anchorCtr="0">
            <a:spAutoFit/>
          </a:bodyPr>
          <a:lstStyle/>
          <a:p>
            <a:pPr marL="1645640" lvl="0" indent="-1645640" algn="ctr" rtl="0">
              <a:spcBef>
                <a:spcPts val="0"/>
              </a:spcBef>
              <a:spcAft>
                <a:spcPts val="0"/>
              </a:spcAft>
              <a:buClr>
                <a:schemeClr val="lt1"/>
              </a:buClr>
              <a:buSzPts val="3600"/>
              <a:buNone/>
            </a:pPr>
            <a:endParaRPr sz="4400"/>
          </a:p>
        </p:txBody>
      </p:sp>
      <p:sp>
        <p:nvSpPr>
          <p:cNvPr id="227" name="Google Shape;227;p1"/>
          <p:cNvSpPr txBox="1">
            <a:spLocks noGrp="1"/>
          </p:cNvSpPr>
          <p:nvPr>
            <p:ph type="body" idx="40"/>
          </p:nvPr>
        </p:nvSpPr>
        <p:spPr>
          <a:xfrm>
            <a:off x="39219616" y="18705441"/>
            <a:ext cx="8794155" cy="861744"/>
          </a:xfrm>
          <a:prstGeom prst="rect">
            <a:avLst/>
          </a:prstGeom>
          <a:solidFill>
            <a:srgbClr val="006A40"/>
          </a:solidFill>
          <a:ln>
            <a:noFill/>
          </a:ln>
        </p:spPr>
        <p:txBody>
          <a:bodyPr spcFirstLastPara="1" wrap="square" lIns="91425" tIns="91425" rIns="91425" bIns="91425" anchor="ctr" anchorCtr="0">
            <a:spAutoFit/>
          </a:bodyPr>
          <a:lstStyle/>
          <a:p>
            <a:pPr marL="1645640" lvl="0" indent="-1645640" algn="ctr" rtl="0">
              <a:spcBef>
                <a:spcPts val="0"/>
              </a:spcBef>
              <a:spcAft>
                <a:spcPts val="0"/>
              </a:spcAft>
              <a:buClr>
                <a:schemeClr val="lt1"/>
              </a:buClr>
              <a:buSzPts val="3600"/>
              <a:buNone/>
            </a:pPr>
            <a:endParaRPr sz="4400"/>
          </a:p>
        </p:txBody>
      </p:sp>
      <p:sp>
        <p:nvSpPr>
          <p:cNvPr id="228" name="Google Shape;228;p1"/>
          <p:cNvSpPr>
            <a:spLocks noGrp="1"/>
          </p:cNvSpPr>
          <p:nvPr>
            <p:ph type="pic" idx="41"/>
          </p:nvPr>
        </p:nvSpPr>
        <p:spPr>
          <a:xfrm>
            <a:off x="40744666"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820"/>
              </a:spcBef>
              <a:spcAft>
                <a:spcPts val="0"/>
              </a:spcAft>
              <a:buNone/>
            </a:pPr>
            <a:endParaRPr sz="4800"/>
          </a:p>
        </p:txBody>
      </p:sp>
      <p:sp>
        <p:nvSpPr>
          <p:cNvPr id="229" name="Google Shape;229;p1"/>
          <p:cNvSpPr>
            <a:spLocks noGrp="1"/>
          </p:cNvSpPr>
          <p:nvPr>
            <p:ph type="pic" idx="42"/>
          </p:nvPr>
        </p:nvSpPr>
        <p:spPr>
          <a:xfrm>
            <a:off x="40744666"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820"/>
              </a:spcBef>
              <a:spcAft>
                <a:spcPts val="0"/>
              </a:spcAft>
              <a:buNone/>
            </a:pPr>
            <a:endParaRPr sz="4800"/>
          </a:p>
        </p:txBody>
      </p:sp>
      <p:sp>
        <p:nvSpPr>
          <p:cNvPr id="230" name="Google Shape;230;p1"/>
          <p:cNvSpPr>
            <a:spLocks noGrp="1"/>
          </p:cNvSpPr>
          <p:nvPr>
            <p:ph type="pic" idx="43"/>
          </p:nvPr>
        </p:nvSpPr>
        <p:spPr>
          <a:xfrm>
            <a:off x="40744666"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820"/>
              </a:spcBef>
              <a:spcAft>
                <a:spcPts val="0"/>
              </a:spcAft>
              <a:buNone/>
            </a:pPr>
            <a:endParaRPr sz="4800"/>
          </a:p>
        </p:txBody>
      </p:sp>
      <p:sp>
        <p:nvSpPr>
          <p:cNvPr id="231" name="Google Shape;231;p1"/>
          <p:cNvSpPr>
            <a:spLocks noGrp="1"/>
          </p:cNvSpPr>
          <p:nvPr>
            <p:ph type="pic" idx="44"/>
          </p:nvPr>
        </p:nvSpPr>
        <p:spPr>
          <a:xfrm>
            <a:off x="40744666"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820"/>
              </a:spcBef>
              <a:spcAft>
                <a:spcPts val="0"/>
              </a:spcAft>
              <a:buNone/>
            </a:pPr>
            <a:endParaRPr sz="4800"/>
          </a:p>
        </p:txBody>
      </p:sp>
      <p:sp>
        <p:nvSpPr>
          <p:cNvPr id="232" name="Google Shape;232;p1"/>
          <p:cNvSpPr>
            <a:spLocks noGrp="1"/>
          </p:cNvSpPr>
          <p:nvPr>
            <p:ph type="pic" idx="45"/>
          </p:nvPr>
        </p:nvSpPr>
        <p:spPr>
          <a:xfrm>
            <a:off x="40744666"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820"/>
              </a:spcBef>
              <a:spcAft>
                <a:spcPts val="0"/>
              </a:spcAft>
              <a:buNone/>
            </a:pPr>
            <a:endParaRPr sz="4800"/>
          </a:p>
        </p:txBody>
      </p:sp>
      <p:sp>
        <p:nvSpPr>
          <p:cNvPr id="233" name="Google Shape;233;p1"/>
          <p:cNvSpPr>
            <a:spLocks noGrp="1"/>
          </p:cNvSpPr>
          <p:nvPr>
            <p:ph type="pic" idx="46"/>
          </p:nvPr>
        </p:nvSpPr>
        <p:spPr>
          <a:xfrm>
            <a:off x="40744666"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820"/>
              </a:spcBef>
              <a:spcAft>
                <a:spcPts val="0"/>
              </a:spcAft>
              <a:buNone/>
            </a:pPr>
            <a:endParaRPr sz="4800"/>
          </a:p>
        </p:txBody>
      </p:sp>
      <p:sp>
        <p:nvSpPr>
          <p:cNvPr id="234" name="Google Shape;234;p1"/>
          <p:cNvSpPr>
            <a:spLocks noGrp="1"/>
          </p:cNvSpPr>
          <p:nvPr>
            <p:ph type="pic" idx="47"/>
          </p:nvPr>
        </p:nvSpPr>
        <p:spPr>
          <a:xfrm>
            <a:off x="40744666"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820"/>
              </a:spcBef>
              <a:spcAft>
                <a:spcPts val="0"/>
              </a:spcAft>
              <a:buNone/>
            </a:pPr>
            <a:endParaRPr sz="4800"/>
          </a:p>
        </p:txBody>
      </p:sp>
      <p:sp>
        <p:nvSpPr>
          <p:cNvPr id="235" name="Google Shape;235;p1"/>
          <p:cNvSpPr>
            <a:spLocks noGrp="1"/>
          </p:cNvSpPr>
          <p:nvPr>
            <p:ph type="pic" idx="48"/>
          </p:nvPr>
        </p:nvSpPr>
        <p:spPr>
          <a:xfrm>
            <a:off x="40744666"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820"/>
              </a:spcBef>
              <a:spcAft>
                <a:spcPts val="0"/>
              </a:spcAft>
              <a:buNone/>
            </a:pPr>
            <a:endParaRPr sz="4800"/>
          </a:p>
        </p:txBody>
      </p:sp>
      <p:sp>
        <p:nvSpPr>
          <p:cNvPr id="236" name="Google Shape;236;p1"/>
          <p:cNvSpPr>
            <a:spLocks noGrp="1"/>
          </p:cNvSpPr>
          <p:nvPr>
            <p:ph type="pic" idx="49"/>
          </p:nvPr>
        </p:nvSpPr>
        <p:spPr>
          <a:xfrm>
            <a:off x="40744666"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820"/>
              </a:spcBef>
              <a:spcAft>
                <a:spcPts val="0"/>
              </a:spcAft>
              <a:buNone/>
            </a:pPr>
            <a:endParaRPr sz="4800"/>
          </a:p>
        </p:txBody>
      </p:sp>
      <p:sp>
        <p:nvSpPr>
          <p:cNvPr id="237" name="Google Shape;237;p1"/>
          <p:cNvSpPr>
            <a:spLocks noGrp="1"/>
          </p:cNvSpPr>
          <p:nvPr>
            <p:ph type="pic" idx="50"/>
          </p:nvPr>
        </p:nvSpPr>
        <p:spPr>
          <a:xfrm>
            <a:off x="40744666" y="25103436"/>
            <a:ext cx="5982970" cy="4777661"/>
          </a:xfrm>
          <a:prstGeom prst="rect">
            <a:avLst/>
          </a:prstGeom>
          <a:noFill/>
          <a:ln w="9525" cap="flat" cmpd="sng">
            <a:solidFill>
              <a:srgbClr val="004D00"/>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820"/>
              </a:spcBef>
              <a:spcAft>
                <a:spcPts val="0"/>
              </a:spcAft>
              <a:buNone/>
            </a:pPr>
            <a:endParaRPr sz="4800"/>
          </a:p>
        </p:txBody>
      </p:sp>
      <p:pic>
        <p:nvPicPr>
          <p:cNvPr id="238" name="Google Shape;238;p1"/>
          <p:cNvPicPr preferRelativeResize="0"/>
          <p:nvPr/>
        </p:nvPicPr>
        <p:blipFill rotWithShape="1">
          <a:blip r:embed="rId3">
            <a:alphaModFix/>
          </a:blip>
          <a:srcRect/>
          <a:stretch/>
        </p:blipFill>
        <p:spPr>
          <a:xfrm>
            <a:off x="199846" y="1046260"/>
            <a:ext cx="3334105" cy="738635"/>
          </a:xfrm>
          <a:prstGeom prst="rect">
            <a:avLst/>
          </a:prstGeom>
          <a:noFill/>
          <a:ln>
            <a:noFill/>
          </a:ln>
        </p:spPr>
      </p:pic>
      <p:pic>
        <p:nvPicPr>
          <p:cNvPr id="239" name="Google Shape;239;p1"/>
          <p:cNvPicPr preferRelativeResize="0"/>
          <p:nvPr/>
        </p:nvPicPr>
        <p:blipFill rotWithShape="1">
          <a:blip r:embed="rId4">
            <a:alphaModFix/>
          </a:blip>
          <a:srcRect l="18970" t="18695" r="20342" b="35074"/>
          <a:stretch/>
        </p:blipFill>
        <p:spPr>
          <a:xfrm>
            <a:off x="34449868" y="484511"/>
            <a:ext cx="3755086" cy="1542832"/>
          </a:xfrm>
          <a:prstGeom prst="rect">
            <a:avLst/>
          </a:prstGeom>
          <a:noFill/>
          <a:ln>
            <a:noFill/>
          </a:ln>
        </p:spPr>
      </p:pic>
      <p:graphicFrame>
        <p:nvGraphicFramePr>
          <p:cNvPr id="187" name="Diagram 187">
            <a:extLst>
              <a:ext uri="{FF2B5EF4-FFF2-40B4-BE49-F238E27FC236}">
                <a16:creationId xmlns:a16="http://schemas.microsoft.com/office/drawing/2014/main" id="{A639519F-D80A-4112-A933-A5DFD2AF6771}"/>
              </a:ext>
            </a:extLst>
          </p:cNvPr>
          <p:cNvGraphicFramePr/>
          <p:nvPr>
            <p:extLst>
              <p:ext uri="{D42A27DB-BD31-4B8C-83A1-F6EECF244321}">
                <p14:modId xmlns:p14="http://schemas.microsoft.com/office/powerpoint/2010/main" val="3821745055"/>
              </p:ext>
            </p:extLst>
          </p:nvPr>
        </p:nvGraphicFramePr>
        <p:xfrm>
          <a:off x="923027" y="5848711"/>
          <a:ext cx="11636481" cy="1958432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4" name="Diagram 3">
            <a:extLst>
              <a:ext uri="{FF2B5EF4-FFF2-40B4-BE49-F238E27FC236}">
                <a16:creationId xmlns:a16="http://schemas.microsoft.com/office/drawing/2014/main" id="{9F98A087-2F55-7845-8CF4-9971DE6BA50F}"/>
              </a:ext>
            </a:extLst>
          </p:cNvPr>
          <p:cNvGraphicFramePr/>
          <p:nvPr>
            <p:extLst>
              <p:ext uri="{D42A27DB-BD31-4B8C-83A1-F6EECF244321}">
                <p14:modId xmlns:p14="http://schemas.microsoft.com/office/powerpoint/2010/main" val="2236546614"/>
              </p:ext>
            </p:extLst>
          </p:nvPr>
        </p:nvGraphicFramePr>
        <p:xfrm>
          <a:off x="13785541" y="6208950"/>
          <a:ext cx="10695687" cy="1281102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9" name="Diagram 8">
            <a:extLst>
              <a:ext uri="{FF2B5EF4-FFF2-40B4-BE49-F238E27FC236}">
                <a16:creationId xmlns:a16="http://schemas.microsoft.com/office/drawing/2014/main" id="{30273F1E-E3A4-7B46-85BD-FF34661FA708}"/>
              </a:ext>
            </a:extLst>
          </p:cNvPr>
          <p:cNvGraphicFramePr/>
          <p:nvPr>
            <p:extLst>
              <p:ext uri="{D42A27DB-BD31-4B8C-83A1-F6EECF244321}">
                <p14:modId xmlns:p14="http://schemas.microsoft.com/office/powerpoint/2010/main" val="3681169276"/>
              </p:ext>
            </p:extLst>
          </p:nvPr>
        </p:nvGraphicFramePr>
        <p:xfrm>
          <a:off x="13575691" y="20254822"/>
          <a:ext cx="11559503" cy="9602697"/>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
        <p:nvSpPr>
          <p:cNvPr id="62" name="Google Shape;193;p1">
            <a:extLst>
              <a:ext uri="{FF2B5EF4-FFF2-40B4-BE49-F238E27FC236}">
                <a16:creationId xmlns:a16="http://schemas.microsoft.com/office/drawing/2014/main" id="{C7F5DDE7-966C-D041-B515-E6BF44F44AE0}"/>
              </a:ext>
            </a:extLst>
          </p:cNvPr>
          <p:cNvSpPr txBox="1">
            <a:spLocks/>
          </p:cNvSpPr>
          <p:nvPr/>
        </p:nvSpPr>
        <p:spPr>
          <a:xfrm>
            <a:off x="13259994" y="5230086"/>
            <a:ext cx="11876484" cy="861744"/>
          </a:xfrm>
          <a:prstGeom prst="rect">
            <a:avLst/>
          </a:prstGeom>
          <a:solidFill>
            <a:schemeClr val="accent6"/>
          </a:solidFill>
          <a:ln>
            <a:noFill/>
          </a:ln>
        </p:spPr>
        <p:txBody>
          <a:bodyPr spcFirstLastPara="1" wrap="square" lIns="91425" tIns="91425" rIns="91425" bIns="91425" anchor="ctr" anchorCtr="0">
            <a:spAutoFit/>
          </a:bodyPr>
          <a:lstStyle>
            <a:defPPr marR="0" lvl="0" algn="l" rtl="0">
              <a:lnSpc>
                <a:spcPct val="100000"/>
              </a:lnSpc>
              <a:spcBef>
                <a:spcPts val="0"/>
              </a:spcBef>
              <a:spcAft>
                <a:spcPts val="0"/>
              </a:spcAft>
            </a:defPPr>
            <a:lvl1pPr marL="457200" marR="0" lvl="0" indent="-228600" algn="ctr" rtl="0">
              <a:lnSpc>
                <a:spcPct val="100000"/>
              </a:lnSpc>
              <a:spcBef>
                <a:spcPts val="720"/>
              </a:spcBef>
              <a:spcAft>
                <a:spcPts val="0"/>
              </a:spcAft>
              <a:buClr>
                <a:schemeClr val="lt1"/>
              </a:buClr>
              <a:buSzPts val="3600"/>
              <a:buFont typeface="Arial"/>
              <a:buNone/>
              <a:defRPr sz="3600" b="1" i="0" u="none" strike="noStrike" cap="none">
                <a:solidFill>
                  <a:schemeClr val="lt1"/>
                </a:solidFill>
                <a:latin typeface="Arial"/>
                <a:ea typeface="Arial"/>
                <a:cs typeface="Arial"/>
                <a:sym typeface="Arial"/>
              </a:defRPr>
            </a:lvl1pPr>
            <a:lvl2pPr marL="914400" marR="0" lvl="1" indent="-1079500" algn="l" rtl="0">
              <a:lnSpc>
                <a:spcPct val="100000"/>
              </a:lnSpc>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65200" algn="l" rtl="0">
              <a:lnSpc>
                <a:spcPct val="100000"/>
              </a:lnSpc>
              <a:spcBef>
                <a:spcPts val="2320"/>
              </a:spcBef>
              <a:spcAft>
                <a:spcPts val="0"/>
              </a:spcAft>
              <a:buClr>
                <a:schemeClr val="dk1"/>
              </a:buClr>
              <a:buSzPts val="11600"/>
              <a:buFont typeface="Arial"/>
              <a:buChar char="•"/>
              <a:defRPr sz="11600" b="0" i="0" u="none" strike="noStrike" cap="none">
                <a:solidFill>
                  <a:schemeClr val="dk1"/>
                </a:solidFill>
                <a:latin typeface="Calibri"/>
                <a:ea typeface="Calibri"/>
                <a:cs typeface="Calibri"/>
                <a:sym typeface="Calibri"/>
              </a:defRPr>
            </a:lvl3pPr>
            <a:lvl4pPr marL="1828800" marR="0" lvl="3" indent="-844550" algn="l" rtl="0">
              <a:lnSpc>
                <a:spcPct val="100000"/>
              </a:lnSpc>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4pPr>
            <a:lvl5pPr marL="2286000" marR="0" lvl="4" indent="-844550" algn="l" rtl="0">
              <a:lnSpc>
                <a:spcPct val="100000"/>
              </a:lnSpc>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5pPr>
            <a:lvl6pPr marL="2743200" marR="0" lvl="5" indent="-844550" algn="l" rtl="0">
              <a:lnSpc>
                <a:spcPct val="100000"/>
              </a:lnSpc>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6pPr>
            <a:lvl7pPr marL="3200400" marR="0" lvl="6" indent="-844550" algn="l" rtl="0">
              <a:lnSpc>
                <a:spcPct val="100000"/>
              </a:lnSpc>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7pPr>
            <a:lvl8pPr marL="3657600" marR="0" lvl="7" indent="-844550" algn="l" rtl="0">
              <a:lnSpc>
                <a:spcPct val="100000"/>
              </a:lnSpc>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8pPr>
            <a:lvl9pPr marL="4114800" marR="0" lvl="8" indent="-844550" algn="l" rtl="0">
              <a:lnSpc>
                <a:spcPct val="100000"/>
              </a:lnSpc>
              <a:spcBef>
                <a:spcPts val="1940"/>
              </a:spcBef>
              <a:spcAft>
                <a:spcPts val="0"/>
              </a:spcAft>
              <a:buClr>
                <a:schemeClr val="dk1"/>
              </a:buClr>
              <a:buSzPts val="9700"/>
              <a:buFont typeface="Arial"/>
              <a:buChar char="•"/>
              <a:defRPr sz="9700" b="0" i="0" u="none" strike="noStrike" cap="none">
                <a:solidFill>
                  <a:schemeClr val="dk1"/>
                </a:solidFill>
                <a:latin typeface="Calibri"/>
                <a:ea typeface="Calibri"/>
                <a:cs typeface="Calibri"/>
                <a:sym typeface="Calibri"/>
              </a:defRPr>
            </a:lvl9pPr>
          </a:lstStyle>
          <a:p>
            <a:pPr marL="1645640" indent="-1645640">
              <a:spcBef>
                <a:spcPts val="0"/>
              </a:spcBef>
            </a:pPr>
            <a:r>
              <a:rPr lang="en-US" sz="4400" dirty="0"/>
              <a:t>OBJECTIVES, CTD.</a:t>
            </a:r>
          </a:p>
        </p:txBody>
      </p:sp>
      <p:graphicFrame>
        <p:nvGraphicFramePr>
          <p:cNvPr id="12" name="Diagram 11">
            <a:extLst>
              <a:ext uri="{FF2B5EF4-FFF2-40B4-BE49-F238E27FC236}">
                <a16:creationId xmlns:a16="http://schemas.microsoft.com/office/drawing/2014/main" id="{906E25A5-24C7-A444-A9E6-53AED1D3218D}"/>
              </a:ext>
            </a:extLst>
          </p:cNvPr>
          <p:cNvGraphicFramePr/>
          <p:nvPr>
            <p:extLst>
              <p:ext uri="{D42A27DB-BD31-4B8C-83A1-F6EECF244321}">
                <p14:modId xmlns:p14="http://schemas.microsoft.com/office/powerpoint/2010/main" val="3592154578"/>
              </p:ext>
            </p:extLst>
          </p:nvPr>
        </p:nvGraphicFramePr>
        <p:xfrm>
          <a:off x="837530" y="26241216"/>
          <a:ext cx="12189513" cy="6246487"/>
        </p:xfrm>
        <a:graphic>
          <a:graphicData uri="http://schemas.openxmlformats.org/drawingml/2006/diagram">
            <dgm:relIds xmlns:dgm="http://schemas.openxmlformats.org/drawingml/2006/diagram" xmlns:r="http://schemas.openxmlformats.org/officeDocument/2006/relationships" r:dm="rId20" r:lo="rId21" r:qs="rId22" r:cs="rId23"/>
          </a:graphicData>
        </a:graphic>
      </p:graphicFrame>
      <p:graphicFrame>
        <p:nvGraphicFramePr>
          <p:cNvPr id="3" name="Diagram 2">
            <a:extLst>
              <a:ext uri="{FF2B5EF4-FFF2-40B4-BE49-F238E27FC236}">
                <a16:creationId xmlns:a16="http://schemas.microsoft.com/office/drawing/2014/main" id="{8A27C906-6991-B847-AAED-63C0822F0E4D}"/>
              </a:ext>
            </a:extLst>
          </p:cNvPr>
          <p:cNvGraphicFramePr/>
          <p:nvPr>
            <p:extLst>
              <p:ext uri="{D42A27DB-BD31-4B8C-83A1-F6EECF244321}">
                <p14:modId xmlns:p14="http://schemas.microsoft.com/office/powerpoint/2010/main" val="1770242962"/>
              </p:ext>
            </p:extLst>
          </p:nvPr>
        </p:nvGraphicFramePr>
        <p:xfrm>
          <a:off x="26025822" y="6295293"/>
          <a:ext cx="11265528" cy="10750897"/>
        </p:xfrm>
        <a:graphic>
          <a:graphicData uri="http://schemas.openxmlformats.org/drawingml/2006/diagram">
            <dgm:relIds xmlns:dgm="http://schemas.openxmlformats.org/drawingml/2006/diagram" xmlns:r="http://schemas.openxmlformats.org/officeDocument/2006/relationships" r:dm="rId25" r:lo="rId26" r:qs="rId27" r:cs="rId28"/>
          </a:graphicData>
        </a:graphic>
      </p:graphicFrame>
      <p:sp>
        <p:nvSpPr>
          <p:cNvPr id="2" name="Oval 1">
            <a:extLst>
              <a:ext uri="{FF2B5EF4-FFF2-40B4-BE49-F238E27FC236}">
                <a16:creationId xmlns:a16="http://schemas.microsoft.com/office/drawing/2014/main" id="{0206C3A0-83A5-8342-A2B0-AEDF8017FA6F}"/>
              </a:ext>
            </a:extLst>
          </p:cNvPr>
          <p:cNvSpPr/>
          <p:nvPr/>
        </p:nvSpPr>
        <p:spPr>
          <a:xfrm>
            <a:off x="29648807" y="10450895"/>
            <a:ext cx="4019558" cy="3462439"/>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3600" dirty="0"/>
              <a:t>Knowledge mobilization plan</a:t>
            </a:r>
          </a:p>
        </p:txBody>
      </p:sp>
    </p:spTree>
  </p:cSld>
  <p:clrMapOvr>
    <a:masterClrMapping/>
  </p:clrMapOvr>
</p:sld>
</file>

<file path=ppt/theme/theme1.xml><?xml version="1.0" encoding="utf-8"?>
<a:theme xmlns:a="http://schemas.openxmlformats.org/drawingml/2006/main" name="Uof S 3 Column Layout">
  <a:themeElements>
    <a:clrScheme name="Custom 3">
      <a:dk1>
        <a:srgbClr val="000000"/>
      </a:dk1>
      <a:lt1>
        <a:srgbClr val="FFFFFF"/>
      </a:lt1>
      <a:dk2>
        <a:srgbClr val="4E5B6F"/>
      </a:dk2>
      <a:lt2>
        <a:srgbClr val="FEFFFF"/>
      </a:lt2>
      <a:accent1>
        <a:srgbClr val="0096FF"/>
      </a:accent1>
      <a:accent2>
        <a:srgbClr val="005392"/>
      </a:accent2>
      <a:accent3>
        <a:srgbClr val="521B92"/>
      </a:accent3>
      <a:accent4>
        <a:srgbClr val="942092"/>
      </a:accent4>
      <a:accent5>
        <a:srgbClr val="797979"/>
      </a:accent5>
      <a:accent6>
        <a:srgbClr val="FF89D8"/>
      </a:accent6>
      <a:hlink>
        <a:srgbClr val="75D5FF"/>
      </a:hlink>
      <a:folHlink>
        <a:srgbClr val="5F77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of S Classic - Wide Center">
  <a:themeElements>
    <a:clrScheme name="Metro">
      <a:dk1>
        <a:srgbClr val="000000"/>
      </a:dk1>
      <a:lt1>
        <a:srgbClr val="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Uof S Right Highlight">
  <a:themeElements>
    <a:clrScheme name="Metro">
      <a:dk1>
        <a:srgbClr val="000000"/>
      </a:dk1>
      <a:lt1>
        <a:srgbClr val="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1740</Words>
  <Application>Microsoft Office PowerPoint</Application>
  <PresentationFormat>Custom</PresentationFormat>
  <Paragraphs>102</Paragraphs>
  <Slides>1</Slides>
  <Notes>1</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Uof S 3 Column Layout</vt:lpstr>
      <vt:lpstr>Uof S Classic - Wide Center</vt:lpstr>
      <vt:lpstr>Uof S Right Highlight</vt:lpstr>
      <vt:lpstr>Trans Research And Navigation Saskatchewan: A Project in Progress to Improve Health for People who are Trans and Gender Diverse in Saskatchewan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Peter Downing/Media Production</dc:creator>
  <cp:lastModifiedBy>Megan C</cp:lastModifiedBy>
  <cp:revision>297</cp:revision>
  <dcterms:created xsi:type="dcterms:W3CDTF">2011-04-21T17:26:56Z</dcterms:created>
  <dcterms:modified xsi:type="dcterms:W3CDTF">2021-08-06T02:45:43Z</dcterms:modified>
</cp:coreProperties>
</file>