
<file path=[Content_Types].xml><?xml version="1.0" encoding="utf-8"?>
<Types xmlns="http://schemas.openxmlformats.org/package/2006/content-types">
  <Default Extension="jpeg" ContentType="image/jpeg"/>
  <Default Extension="m4a" ContentType="audio/mp4"/>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 id="2147483653" r:id="rId2"/>
    <p:sldMasterId id="2147483655" r:id="rId3"/>
  </p:sldMasterIdLst>
  <p:notesMasterIdLst>
    <p:notesMasterId r:id="rId5"/>
  </p:notesMasterIdLst>
  <p:sldIdLst>
    <p:sldId id="257" r:id="rId4"/>
  </p:sldIdLst>
  <p:sldSz cx="36576000" cy="31089600"/>
  <p:notesSz cx="6858000" cy="9144000"/>
  <p:defaultTextStyle>
    <a:defPPr>
      <a:defRPr lang="en-US"/>
    </a:defPPr>
    <a:lvl1pPr marL="0" algn="l" defTabSz="4163249" rtl="0" eaLnBrk="1" latinLnBrk="0" hangingPunct="1">
      <a:defRPr sz="8064" kern="1200">
        <a:solidFill>
          <a:schemeClr val="tx1"/>
        </a:solidFill>
        <a:latin typeface="+mn-lt"/>
        <a:ea typeface="+mn-ea"/>
        <a:cs typeface="+mn-cs"/>
      </a:defRPr>
    </a:lvl1pPr>
    <a:lvl2pPr marL="2081626" algn="l" defTabSz="4163249" rtl="0" eaLnBrk="1" latinLnBrk="0" hangingPunct="1">
      <a:defRPr sz="8064" kern="1200">
        <a:solidFill>
          <a:schemeClr val="tx1"/>
        </a:solidFill>
        <a:latin typeface="+mn-lt"/>
        <a:ea typeface="+mn-ea"/>
        <a:cs typeface="+mn-cs"/>
      </a:defRPr>
    </a:lvl2pPr>
    <a:lvl3pPr marL="4163249" algn="l" defTabSz="4163249" rtl="0" eaLnBrk="1" latinLnBrk="0" hangingPunct="1">
      <a:defRPr sz="8064" kern="1200">
        <a:solidFill>
          <a:schemeClr val="tx1"/>
        </a:solidFill>
        <a:latin typeface="+mn-lt"/>
        <a:ea typeface="+mn-ea"/>
        <a:cs typeface="+mn-cs"/>
      </a:defRPr>
    </a:lvl3pPr>
    <a:lvl4pPr marL="6244876" algn="l" defTabSz="4163249" rtl="0" eaLnBrk="1" latinLnBrk="0" hangingPunct="1">
      <a:defRPr sz="8064" kern="1200">
        <a:solidFill>
          <a:schemeClr val="tx1"/>
        </a:solidFill>
        <a:latin typeface="+mn-lt"/>
        <a:ea typeface="+mn-ea"/>
        <a:cs typeface="+mn-cs"/>
      </a:defRPr>
    </a:lvl4pPr>
    <a:lvl5pPr marL="8326500" algn="l" defTabSz="4163249" rtl="0" eaLnBrk="1" latinLnBrk="0" hangingPunct="1">
      <a:defRPr sz="8064" kern="1200">
        <a:solidFill>
          <a:schemeClr val="tx1"/>
        </a:solidFill>
        <a:latin typeface="+mn-lt"/>
        <a:ea typeface="+mn-ea"/>
        <a:cs typeface="+mn-cs"/>
      </a:defRPr>
    </a:lvl5pPr>
    <a:lvl6pPr marL="10408126" algn="l" defTabSz="4163249" rtl="0" eaLnBrk="1" latinLnBrk="0" hangingPunct="1">
      <a:defRPr sz="8064" kern="1200">
        <a:solidFill>
          <a:schemeClr val="tx1"/>
        </a:solidFill>
        <a:latin typeface="+mn-lt"/>
        <a:ea typeface="+mn-ea"/>
        <a:cs typeface="+mn-cs"/>
      </a:defRPr>
    </a:lvl6pPr>
    <a:lvl7pPr marL="12489752" algn="l" defTabSz="4163249" rtl="0" eaLnBrk="1" latinLnBrk="0" hangingPunct="1">
      <a:defRPr sz="8064" kern="1200">
        <a:solidFill>
          <a:schemeClr val="tx1"/>
        </a:solidFill>
        <a:latin typeface="+mn-lt"/>
        <a:ea typeface="+mn-ea"/>
        <a:cs typeface="+mn-cs"/>
      </a:defRPr>
    </a:lvl7pPr>
    <a:lvl8pPr marL="14571376" algn="l" defTabSz="4163249" rtl="0" eaLnBrk="1" latinLnBrk="0" hangingPunct="1">
      <a:defRPr sz="8064" kern="1200">
        <a:solidFill>
          <a:schemeClr val="tx1"/>
        </a:solidFill>
        <a:latin typeface="+mn-lt"/>
        <a:ea typeface="+mn-ea"/>
        <a:cs typeface="+mn-cs"/>
      </a:defRPr>
    </a:lvl8pPr>
    <a:lvl9pPr marL="16653003" algn="l" defTabSz="4163249" rtl="0" eaLnBrk="1" latinLnBrk="0" hangingPunct="1">
      <a:defRPr sz="8064"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34" userDrawn="1">
          <p15:clr>
            <a:srgbClr val="A4A3A4"/>
          </p15:clr>
        </p15:guide>
        <p15:guide id="2" orient="horz" pos="272" userDrawn="1">
          <p15:clr>
            <a:srgbClr val="A4A3A4"/>
          </p15:clr>
        </p15:guide>
        <p15:guide id="3" orient="horz" pos="19040" userDrawn="1">
          <p15:clr>
            <a:srgbClr val="A4A3A4"/>
          </p15:clr>
        </p15:guide>
        <p15:guide id="4" orient="horz" userDrawn="1">
          <p15:clr>
            <a:srgbClr val="A4A3A4"/>
          </p15:clr>
        </p15:guide>
        <p15:guide id="5" pos="484" userDrawn="1">
          <p15:clr>
            <a:srgbClr val="A4A3A4"/>
          </p15:clr>
        </p15:guide>
        <p15:guide id="6" pos="22557"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D00"/>
    <a:srgbClr val="1C652F"/>
    <a:srgbClr val="4D5B6E"/>
    <a:srgbClr val="25410E"/>
    <a:srgbClr val="E3E9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85724A6-4651-3B45-8E21-D0D96FEBE570}" v="1" dt="2021-08-15T23:10:03.39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858" autoAdjust="0"/>
    <p:restoredTop sz="95878" autoAdjust="0"/>
  </p:normalViewPr>
  <p:slideViewPr>
    <p:cSldViewPr snapToGrid="0" snapToObjects="1" showGuides="1">
      <p:cViewPr>
        <p:scale>
          <a:sx n="30" d="100"/>
          <a:sy n="30" d="100"/>
        </p:scale>
        <p:origin x="2040" y="-840"/>
      </p:cViewPr>
      <p:guideLst>
        <p:guide orient="horz" pos="3134"/>
        <p:guide orient="horz" pos="272"/>
        <p:guide orient="horz" pos="19040"/>
        <p:guide orient="horz"/>
        <p:guide pos="484"/>
        <p:guide pos="2255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125" d="100"/>
          <a:sy n="125" d="100"/>
        </p:scale>
        <p:origin x="-4664" y="-12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commentAuthors" Target="commentAuthors.xml"/><Relationship Id="rId11" Type="http://schemas.microsoft.com/office/2015/10/relationships/revisionInfo" Target="revisionInfo.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8/15/21</a:t>
            </a:fld>
            <a:endParaRPr lang="en-US" dirty="0"/>
          </a:p>
        </p:txBody>
      </p:sp>
      <p:sp>
        <p:nvSpPr>
          <p:cNvPr id="4" name="Slide Image Placeholder 3"/>
          <p:cNvSpPr>
            <a:spLocks noGrp="1" noRot="1" noChangeAspect="1"/>
          </p:cNvSpPr>
          <p:nvPr>
            <p:ph type="sldImg" idx="2"/>
          </p:nvPr>
        </p:nvSpPr>
        <p:spPr>
          <a:xfrm>
            <a:off x="1412875" y="685800"/>
            <a:ext cx="403225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235223949"/>
      </p:ext>
    </p:extLst>
  </p:cSld>
  <p:clrMap bg1="lt1" tx1="dk1" bg2="lt2" tx2="dk2" accent1="accent1" accent2="accent2" accent3="accent3" accent4="accent4" accent5="accent5" accent6="accent6" hlink="hlink" folHlink="folHlink"/>
  <p:notesStyle>
    <a:lvl1pPr marL="0" algn="l" defTabSz="4163249" rtl="0" eaLnBrk="1" latinLnBrk="0" hangingPunct="1">
      <a:defRPr sz="5408" kern="1200">
        <a:solidFill>
          <a:schemeClr val="tx1"/>
        </a:solidFill>
        <a:latin typeface="+mn-lt"/>
        <a:ea typeface="+mn-ea"/>
        <a:cs typeface="+mn-cs"/>
      </a:defRPr>
    </a:lvl1pPr>
    <a:lvl2pPr marL="2081626" algn="l" defTabSz="4163249" rtl="0" eaLnBrk="1" latinLnBrk="0" hangingPunct="1">
      <a:defRPr sz="5408" kern="1200">
        <a:solidFill>
          <a:schemeClr val="tx1"/>
        </a:solidFill>
        <a:latin typeface="+mn-lt"/>
        <a:ea typeface="+mn-ea"/>
        <a:cs typeface="+mn-cs"/>
      </a:defRPr>
    </a:lvl2pPr>
    <a:lvl3pPr marL="4163249" algn="l" defTabSz="4163249" rtl="0" eaLnBrk="1" latinLnBrk="0" hangingPunct="1">
      <a:defRPr sz="5408" kern="1200">
        <a:solidFill>
          <a:schemeClr val="tx1"/>
        </a:solidFill>
        <a:latin typeface="+mn-lt"/>
        <a:ea typeface="+mn-ea"/>
        <a:cs typeface="+mn-cs"/>
      </a:defRPr>
    </a:lvl3pPr>
    <a:lvl4pPr marL="6244876" algn="l" defTabSz="4163249" rtl="0" eaLnBrk="1" latinLnBrk="0" hangingPunct="1">
      <a:defRPr sz="5408" kern="1200">
        <a:solidFill>
          <a:schemeClr val="tx1"/>
        </a:solidFill>
        <a:latin typeface="+mn-lt"/>
        <a:ea typeface="+mn-ea"/>
        <a:cs typeface="+mn-cs"/>
      </a:defRPr>
    </a:lvl4pPr>
    <a:lvl5pPr marL="8326500" algn="l" defTabSz="4163249" rtl="0" eaLnBrk="1" latinLnBrk="0" hangingPunct="1">
      <a:defRPr sz="5408" kern="1200">
        <a:solidFill>
          <a:schemeClr val="tx1"/>
        </a:solidFill>
        <a:latin typeface="+mn-lt"/>
        <a:ea typeface="+mn-ea"/>
        <a:cs typeface="+mn-cs"/>
      </a:defRPr>
    </a:lvl5pPr>
    <a:lvl6pPr marL="10408126" algn="l" defTabSz="4163249" rtl="0" eaLnBrk="1" latinLnBrk="0" hangingPunct="1">
      <a:defRPr sz="5408" kern="1200">
        <a:solidFill>
          <a:schemeClr val="tx1"/>
        </a:solidFill>
        <a:latin typeface="+mn-lt"/>
        <a:ea typeface="+mn-ea"/>
        <a:cs typeface="+mn-cs"/>
      </a:defRPr>
    </a:lvl6pPr>
    <a:lvl7pPr marL="12489752" algn="l" defTabSz="4163249" rtl="0" eaLnBrk="1" latinLnBrk="0" hangingPunct="1">
      <a:defRPr sz="5408" kern="1200">
        <a:solidFill>
          <a:schemeClr val="tx1"/>
        </a:solidFill>
        <a:latin typeface="+mn-lt"/>
        <a:ea typeface="+mn-ea"/>
        <a:cs typeface="+mn-cs"/>
      </a:defRPr>
    </a:lvl7pPr>
    <a:lvl8pPr marL="14571376" algn="l" defTabSz="4163249" rtl="0" eaLnBrk="1" latinLnBrk="0" hangingPunct="1">
      <a:defRPr sz="5408" kern="1200">
        <a:solidFill>
          <a:schemeClr val="tx1"/>
        </a:solidFill>
        <a:latin typeface="+mn-lt"/>
        <a:ea typeface="+mn-ea"/>
        <a:cs typeface="+mn-cs"/>
      </a:defRPr>
    </a:lvl8pPr>
    <a:lvl9pPr marL="16653003" algn="l" defTabSz="4163249" rtl="0" eaLnBrk="1" latinLnBrk="0" hangingPunct="1">
      <a:defRPr sz="5408"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6A1A87D-CAF7-4BDC-A0D3-C0DBEDE81619}" type="slidenum">
              <a:rPr lang="en-US" smtClean="0"/>
              <a:pPr/>
              <a:t>1</a:t>
            </a:fld>
            <a:endParaRPr lang="en-US" dirty="0"/>
          </a:p>
        </p:txBody>
      </p:sp>
    </p:spTree>
    <p:extLst>
      <p:ext uri="{BB962C8B-B14F-4D97-AF65-F5344CB8AC3E}">
        <p14:creationId xmlns:p14="http://schemas.microsoft.com/office/powerpoint/2010/main" val="42273265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UofS 3 Column Layout">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753490" y="5670828"/>
            <a:ext cx="11326064" cy="955696"/>
          </a:xfrm>
          <a:prstGeom prst="rect">
            <a:avLst/>
          </a:prstGeom>
        </p:spPr>
        <p:txBody>
          <a:bodyPr wrap="square" lIns="228561" tIns="228561" rIns="228561" bIns="228561">
            <a:spAutoFit/>
          </a:bodyPr>
          <a:lstStyle>
            <a:lvl1pPr marL="0" indent="0" algn="just">
              <a:spcBef>
                <a:spcPts val="0"/>
              </a:spcBef>
              <a:buNone/>
              <a:defRPr sz="3211">
                <a:latin typeface="Times New Roman"/>
                <a:cs typeface="Times New Roman"/>
              </a:defRPr>
            </a:lvl1pPr>
            <a:lvl2pPr marL="1403044" indent="-539633">
              <a:defRPr sz="2361">
                <a:latin typeface="Trebuchet MS" pitchFamily="34" charset="0"/>
              </a:defRPr>
            </a:lvl2pPr>
            <a:lvl3pPr marL="1942679" indent="-539633">
              <a:defRPr sz="2361">
                <a:latin typeface="Trebuchet MS" pitchFamily="34" charset="0"/>
              </a:defRPr>
            </a:lvl3pPr>
            <a:lvl4pPr marL="2536274" indent="-593597">
              <a:defRPr sz="2361">
                <a:latin typeface="Trebuchet MS" pitchFamily="34" charset="0"/>
              </a:defRPr>
            </a:lvl4pPr>
            <a:lvl5pPr marL="2967981" indent="-431706">
              <a:defRPr sz="2361">
                <a:latin typeface="Trebuchet MS" pitchFamily="34" charset="0"/>
              </a:defRPr>
            </a:lvl5pPr>
          </a:lstStyle>
          <a:p>
            <a:pPr lvl="0"/>
            <a:r>
              <a:rPr lang="en-US" dirty="0"/>
              <a:t>Type in or paste your text here</a:t>
            </a:r>
          </a:p>
        </p:txBody>
      </p:sp>
      <p:sp>
        <p:nvSpPr>
          <p:cNvPr id="6" name="Text Placeholder 5"/>
          <p:cNvSpPr>
            <a:spLocks noGrp="1"/>
          </p:cNvSpPr>
          <p:nvPr>
            <p:ph type="body" sz="quarter" idx="11" hasCustomPrompt="1"/>
          </p:nvPr>
        </p:nvSpPr>
        <p:spPr>
          <a:xfrm>
            <a:off x="768615" y="4996099"/>
            <a:ext cx="11310939" cy="707858"/>
          </a:xfrm>
          <a:prstGeom prst="rect">
            <a:avLst/>
          </a:prstGeom>
          <a:solidFill>
            <a:srgbClr val="004D00"/>
          </a:solidFill>
        </p:spPr>
        <p:txBody>
          <a:bodyPr wrap="square" lIns="91426" tIns="91426" rIns="91426" bIns="91426" anchor="ctr" anchorCtr="0">
            <a:spAutoFit/>
          </a:bodyPr>
          <a:lstStyle>
            <a:lvl1pPr algn="ctr">
              <a:buNone/>
              <a:defRPr sz="3400" b="1" baseline="0">
                <a:solidFill>
                  <a:schemeClr val="bg1"/>
                </a:solidFill>
              </a:defRPr>
            </a:lvl1pPr>
          </a:lstStyle>
          <a:p>
            <a:pPr lvl="0"/>
            <a:r>
              <a:rPr lang="en-US" dirty="0"/>
              <a:t>(click to add) INTRODUCTION or ABSTRACT</a:t>
            </a:r>
          </a:p>
        </p:txBody>
      </p:sp>
      <p:sp>
        <p:nvSpPr>
          <p:cNvPr id="19" name="Text Placeholder 3"/>
          <p:cNvSpPr>
            <a:spLocks noGrp="1"/>
          </p:cNvSpPr>
          <p:nvPr>
            <p:ph type="body" sz="quarter" idx="19" hasCustomPrompt="1"/>
          </p:nvPr>
        </p:nvSpPr>
        <p:spPr>
          <a:xfrm>
            <a:off x="768616" y="16952336"/>
            <a:ext cx="11327387" cy="955696"/>
          </a:xfrm>
          <a:prstGeom prst="rect">
            <a:avLst/>
          </a:prstGeom>
        </p:spPr>
        <p:txBody>
          <a:bodyPr wrap="square" lIns="228561" tIns="228561" rIns="228561" bIns="228561">
            <a:spAutoFit/>
          </a:bodyPr>
          <a:lstStyle>
            <a:lvl1pPr marL="0" indent="0" algn="just">
              <a:spcBef>
                <a:spcPts val="0"/>
              </a:spcBef>
              <a:buNone/>
              <a:defRPr sz="3211">
                <a:latin typeface="Times New Roman"/>
                <a:cs typeface="Times New Roman"/>
              </a:defRPr>
            </a:lvl1pPr>
            <a:lvl2pPr marL="1403044" indent="-539633">
              <a:defRPr sz="2361">
                <a:latin typeface="Trebuchet MS" pitchFamily="34" charset="0"/>
              </a:defRPr>
            </a:lvl2pPr>
            <a:lvl3pPr marL="1942679" indent="-539633">
              <a:defRPr sz="2361">
                <a:latin typeface="Trebuchet MS" pitchFamily="34" charset="0"/>
              </a:defRPr>
            </a:lvl3pPr>
            <a:lvl4pPr marL="2536274" indent="-593597">
              <a:defRPr sz="2361">
                <a:latin typeface="Trebuchet MS" pitchFamily="34" charset="0"/>
              </a:defRPr>
            </a:lvl4pPr>
            <a:lvl5pPr marL="2967981" indent="-431706">
              <a:defRPr sz="2361">
                <a:latin typeface="Trebuchet MS" pitchFamily="34" charset="0"/>
              </a:defRPr>
            </a:lvl5pPr>
          </a:lstStyle>
          <a:p>
            <a:pPr lvl="0"/>
            <a:r>
              <a:rPr lang="en-US" dirty="0"/>
              <a:t>Type in or paste your text here</a:t>
            </a:r>
          </a:p>
        </p:txBody>
      </p:sp>
      <p:sp>
        <p:nvSpPr>
          <p:cNvPr id="20" name="Text Placeholder 5"/>
          <p:cNvSpPr>
            <a:spLocks noGrp="1"/>
          </p:cNvSpPr>
          <p:nvPr>
            <p:ph type="body" sz="quarter" idx="20" hasCustomPrompt="1"/>
          </p:nvPr>
        </p:nvSpPr>
        <p:spPr>
          <a:xfrm>
            <a:off x="785068" y="16307933"/>
            <a:ext cx="11310937" cy="707858"/>
          </a:xfrm>
          <a:prstGeom prst="rect">
            <a:avLst/>
          </a:prstGeom>
          <a:solidFill>
            <a:srgbClr val="004D00"/>
          </a:solidFill>
        </p:spPr>
        <p:txBody>
          <a:bodyPr wrap="square" lIns="91426" tIns="91426" rIns="91426" bIns="91426" anchor="ctr" anchorCtr="0">
            <a:spAutoFit/>
          </a:bodyPr>
          <a:lstStyle>
            <a:lvl1pPr algn="ctr">
              <a:buNone/>
              <a:defRPr sz="3400" b="1" baseline="0">
                <a:solidFill>
                  <a:schemeClr val="bg1"/>
                </a:solidFill>
              </a:defRPr>
            </a:lvl1pPr>
          </a:lstStyle>
          <a:p>
            <a:pPr lvl="0"/>
            <a:r>
              <a:rPr lang="en-US" dirty="0"/>
              <a:t>(click to add)  OBJECTIVES</a:t>
            </a:r>
          </a:p>
        </p:txBody>
      </p:sp>
      <p:sp>
        <p:nvSpPr>
          <p:cNvPr id="21" name="Text Placeholder 3"/>
          <p:cNvSpPr>
            <a:spLocks noGrp="1"/>
          </p:cNvSpPr>
          <p:nvPr>
            <p:ph type="body" sz="quarter" idx="21" hasCustomPrompt="1"/>
          </p:nvPr>
        </p:nvSpPr>
        <p:spPr>
          <a:xfrm>
            <a:off x="12628565" y="20120573"/>
            <a:ext cx="11309612" cy="955696"/>
          </a:xfrm>
          <a:prstGeom prst="rect">
            <a:avLst/>
          </a:prstGeom>
        </p:spPr>
        <p:txBody>
          <a:bodyPr wrap="square" lIns="228561" tIns="228561" rIns="228561" bIns="228561">
            <a:spAutoFit/>
          </a:bodyPr>
          <a:lstStyle>
            <a:lvl1pPr marL="0" indent="0" algn="just">
              <a:spcBef>
                <a:spcPts val="0"/>
              </a:spcBef>
              <a:buNone/>
              <a:defRPr sz="3211">
                <a:latin typeface="Times New Roman"/>
                <a:cs typeface="Times New Roman"/>
              </a:defRPr>
            </a:lvl1pPr>
            <a:lvl2pPr marL="1403044" indent="-539633">
              <a:defRPr sz="2361">
                <a:latin typeface="Trebuchet MS" pitchFamily="34" charset="0"/>
              </a:defRPr>
            </a:lvl2pPr>
            <a:lvl3pPr marL="1942679" indent="-539633">
              <a:defRPr sz="2361">
                <a:latin typeface="Trebuchet MS" pitchFamily="34" charset="0"/>
              </a:defRPr>
            </a:lvl3pPr>
            <a:lvl4pPr marL="2536274" indent="-593597">
              <a:defRPr sz="2361">
                <a:latin typeface="Trebuchet MS" pitchFamily="34" charset="0"/>
              </a:defRPr>
            </a:lvl4pPr>
            <a:lvl5pPr marL="2967981" indent="-431706">
              <a:defRPr sz="2361">
                <a:latin typeface="Trebuchet MS" pitchFamily="34" charset="0"/>
              </a:defRPr>
            </a:lvl5pPr>
          </a:lstStyle>
          <a:p>
            <a:pPr lvl="0"/>
            <a:r>
              <a:rPr lang="en-US" dirty="0"/>
              <a:t>Type in or paste your text here</a:t>
            </a:r>
          </a:p>
        </p:txBody>
      </p:sp>
      <p:sp>
        <p:nvSpPr>
          <p:cNvPr id="22" name="Text Placeholder 5"/>
          <p:cNvSpPr>
            <a:spLocks noGrp="1"/>
          </p:cNvSpPr>
          <p:nvPr>
            <p:ph type="body" sz="quarter" idx="22" hasCustomPrompt="1"/>
          </p:nvPr>
        </p:nvSpPr>
        <p:spPr>
          <a:xfrm>
            <a:off x="12628565" y="19453341"/>
            <a:ext cx="11309612" cy="707858"/>
          </a:xfrm>
          <a:prstGeom prst="rect">
            <a:avLst/>
          </a:prstGeom>
          <a:solidFill>
            <a:srgbClr val="004D00"/>
          </a:solidFill>
        </p:spPr>
        <p:txBody>
          <a:bodyPr wrap="square" lIns="91426" tIns="91426" rIns="91426" bIns="91426" anchor="ctr" anchorCtr="0">
            <a:spAutoFit/>
          </a:bodyPr>
          <a:lstStyle>
            <a:lvl1pPr algn="ctr">
              <a:buNone/>
              <a:defRPr sz="3400" b="1" baseline="0">
                <a:solidFill>
                  <a:schemeClr val="bg1"/>
                </a:solidFill>
              </a:defRPr>
            </a:lvl1pPr>
          </a:lstStyle>
          <a:p>
            <a:pPr lvl="0"/>
            <a:r>
              <a:rPr lang="en-US" dirty="0"/>
              <a:t>(click to add)  MATERIALS &amp; METHODS</a:t>
            </a:r>
          </a:p>
        </p:txBody>
      </p:sp>
      <p:sp>
        <p:nvSpPr>
          <p:cNvPr id="23" name="Text Placeholder 3"/>
          <p:cNvSpPr>
            <a:spLocks noGrp="1"/>
          </p:cNvSpPr>
          <p:nvPr>
            <p:ph type="body" sz="quarter" idx="23" hasCustomPrompt="1"/>
          </p:nvPr>
        </p:nvSpPr>
        <p:spPr>
          <a:xfrm>
            <a:off x="12635181" y="5678325"/>
            <a:ext cx="11309612" cy="955696"/>
          </a:xfrm>
          <a:prstGeom prst="rect">
            <a:avLst/>
          </a:prstGeom>
        </p:spPr>
        <p:txBody>
          <a:bodyPr wrap="square" lIns="228561" tIns="228561" rIns="228561" bIns="228561">
            <a:spAutoFit/>
          </a:bodyPr>
          <a:lstStyle>
            <a:lvl1pPr marL="0" indent="0" algn="just">
              <a:spcBef>
                <a:spcPts val="0"/>
              </a:spcBef>
              <a:buNone/>
              <a:defRPr sz="3211">
                <a:latin typeface="Times New Roman"/>
                <a:cs typeface="Times New Roman"/>
              </a:defRPr>
            </a:lvl1pPr>
            <a:lvl2pPr marL="1403044" indent="-539633">
              <a:defRPr sz="2361">
                <a:latin typeface="Trebuchet MS" pitchFamily="34" charset="0"/>
              </a:defRPr>
            </a:lvl2pPr>
            <a:lvl3pPr marL="1942679" indent="-539633">
              <a:defRPr sz="2361">
                <a:latin typeface="Trebuchet MS" pitchFamily="34" charset="0"/>
              </a:defRPr>
            </a:lvl3pPr>
            <a:lvl4pPr marL="2536274" indent="-593597">
              <a:defRPr sz="2361">
                <a:latin typeface="Trebuchet MS" pitchFamily="34" charset="0"/>
              </a:defRPr>
            </a:lvl4pPr>
            <a:lvl5pPr marL="2967981" indent="-431706">
              <a:defRPr sz="2361">
                <a:latin typeface="Trebuchet MS" pitchFamily="34" charset="0"/>
              </a:defRPr>
            </a:lvl5pPr>
          </a:lstStyle>
          <a:p>
            <a:pPr lvl="0"/>
            <a:r>
              <a:rPr lang="en-US" dirty="0"/>
              <a:t>Type in or paste your text here</a:t>
            </a:r>
          </a:p>
        </p:txBody>
      </p:sp>
      <p:sp>
        <p:nvSpPr>
          <p:cNvPr id="24" name="Text Placeholder 5"/>
          <p:cNvSpPr>
            <a:spLocks noGrp="1"/>
          </p:cNvSpPr>
          <p:nvPr>
            <p:ph type="body" sz="quarter" idx="24" hasCustomPrompt="1"/>
          </p:nvPr>
        </p:nvSpPr>
        <p:spPr>
          <a:xfrm>
            <a:off x="12628565" y="4996099"/>
            <a:ext cx="11316230" cy="707858"/>
          </a:xfrm>
          <a:prstGeom prst="rect">
            <a:avLst/>
          </a:prstGeom>
          <a:solidFill>
            <a:srgbClr val="004D00"/>
          </a:solidFill>
        </p:spPr>
        <p:txBody>
          <a:bodyPr wrap="square" lIns="91426" tIns="91426" rIns="91426" bIns="91426" anchor="ctr" anchorCtr="0">
            <a:spAutoFit/>
          </a:bodyPr>
          <a:lstStyle>
            <a:lvl1pPr algn="ctr">
              <a:buNone/>
              <a:defRPr sz="3400" b="1" baseline="0">
                <a:solidFill>
                  <a:schemeClr val="bg1"/>
                </a:solidFill>
              </a:defRPr>
            </a:lvl1pPr>
          </a:lstStyle>
          <a:p>
            <a:pPr lvl="0"/>
            <a:r>
              <a:rPr lang="en-US" dirty="0"/>
              <a:t>(click to add)  RESULTS</a:t>
            </a:r>
          </a:p>
        </p:txBody>
      </p:sp>
      <p:sp>
        <p:nvSpPr>
          <p:cNvPr id="25" name="Text Placeholder 5"/>
          <p:cNvSpPr>
            <a:spLocks noGrp="1"/>
          </p:cNvSpPr>
          <p:nvPr>
            <p:ph type="body" sz="quarter" idx="25" hasCustomPrompt="1"/>
          </p:nvPr>
        </p:nvSpPr>
        <p:spPr>
          <a:xfrm>
            <a:off x="24496453" y="4996099"/>
            <a:ext cx="11313357" cy="707858"/>
          </a:xfrm>
          <a:prstGeom prst="rect">
            <a:avLst/>
          </a:prstGeom>
          <a:solidFill>
            <a:srgbClr val="004D00"/>
          </a:solidFill>
        </p:spPr>
        <p:txBody>
          <a:bodyPr wrap="square" lIns="91426" tIns="91426" rIns="91426" bIns="91426" anchor="ctr" anchorCtr="0">
            <a:spAutoFit/>
          </a:bodyPr>
          <a:lstStyle>
            <a:lvl1pPr algn="ctr">
              <a:buNone/>
              <a:defRPr sz="3400" b="1" baseline="0">
                <a:solidFill>
                  <a:schemeClr val="bg1"/>
                </a:solidFill>
              </a:defRPr>
            </a:lvl1pPr>
          </a:lstStyle>
          <a:p>
            <a:pPr lvl="0"/>
            <a:r>
              <a:rPr lang="en-US" dirty="0"/>
              <a:t>(click to add)  CONCLUSIONS</a:t>
            </a:r>
          </a:p>
        </p:txBody>
      </p:sp>
      <p:sp>
        <p:nvSpPr>
          <p:cNvPr id="26" name="Text Placeholder 3"/>
          <p:cNvSpPr>
            <a:spLocks noGrp="1"/>
          </p:cNvSpPr>
          <p:nvPr>
            <p:ph type="body" sz="quarter" idx="26" hasCustomPrompt="1"/>
          </p:nvPr>
        </p:nvSpPr>
        <p:spPr>
          <a:xfrm>
            <a:off x="24496453" y="5670828"/>
            <a:ext cx="11313357" cy="955696"/>
          </a:xfrm>
          <a:prstGeom prst="rect">
            <a:avLst/>
          </a:prstGeom>
        </p:spPr>
        <p:txBody>
          <a:bodyPr wrap="square" lIns="228561" tIns="228561" rIns="228561" bIns="228561">
            <a:spAutoFit/>
          </a:bodyPr>
          <a:lstStyle>
            <a:lvl1pPr marL="0" indent="0" algn="just">
              <a:spcBef>
                <a:spcPts val="0"/>
              </a:spcBef>
              <a:buNone/>
              <a:defRPr sz="3211">
                <a:latin typeface="Times New Roman"/>
                <a:cs typeface="Times New Roman"/>
              </a:defRPr>
            </a:lvl1pPr>
            <a:lvl2pPr marL="1403044" indent="-539633">
              <a:defRPr sz="2361">
                <a:latin typeface="Trebuchet MS" pitchFamily="34" charset="0"/>
              </a:defRPr>
            </a:lvl2pPr>
            <a:lvl3pPr marL="1942679" indent="-539633">
              <a:defRPr sz="2361">
                <a:latin typeface="Trebuchet MS" pitchFamily="34" charset="0"/>
              </a:defRPr>
            </a:lvl3pPr>
            <a:lvl4pPr marL="2536274" indent="-593597">
              <a:defRPr sz="2361">
                <a:latin typeface="Trebuchet MS" pitchFamily="34" charset="0"/>
              </a:defRPr>
            </a:lvl4pPr>
            <a:lvl5pPr marL="2967981" indent="-431706">
              <a:defRPr sz="2361">
                <a:latin typeface="Trebuchet MS" pitchFamily="34" charset="0"/>
              </a:defRPr>
            </a:lvl5pPr>
          </a:lstStyle>
          <a:p>
            <a:pPr lvl="0"/>
            <a:r>
              <a:rPr lang="en-US" dirty="0"/>
              <a:t>Type in or paste your text here</a:t>
            </a:r>
          </a:p>
        </p:txBody>
      </p:sp>
      <p:sp>
        <p:nvSpPr>
          <p:cNvPr id="27" name="Text Placeholder 5"/>
          <p:cNvSpPr>
            <a:spLocks noGrp="1"/>
          </p:cNvSpPr>
          <p:nvPr>
            <p:ph type="body" sz="quarter" idx="27" hasCustomPrompt="1"/>
          </p:nvPr>
        </p:nvSpPr>
        <p:spPr>
          <a:xfrm>
            <a:off x="24496453" y="16277608"/>
            <a:ext cx="11313357" cy="707858"/>
          </a:xfrm>
          <a:prstGeom prst="rect">
            <a:avLst/>
          </a:prstGeom>
          <a:solidFill>
            <a:srgbClr val="004D00"/>
          </a:solidFill>
        </p:spPr>
        <p:txBody>
          <a:bodyPr wrap="square" lIns="91426" tIns="91426" rIns="91426" bIns="91426" anchor="ctr" anchorCtr="0">
            <a:spAutoFit/>
          </a:bodyPr>
          <a:lstStyle>
            <a:lvl1pPr algn="ctr">
              <a:buNone/>
              <a:defRPr sz="3400" b="1" baseline="0">
                <a:solidFill>
                  <a:schemeClr val="bg1"/>
                </a:solidFill>
              </a:defRPr>
            </a:lvl1pPr>
          </a:lstStyle>
          <a:p>
            <a:pPr lvl="0"/>
            <a:r>
              <a:rPr lang="en-US" dirty="0"/>
              <a:t>(click to add)  REFERENCES</a:t>
            </a:r>
          </a:p>
        </p:txBody>
      </p:sp>
      <p:sp>
        <p:nvSpPr>
          <p:cNvPr id="28" name="Text Placeholder 3"/>
          <p:cNvSpPr>
            <a:spLocks noGrp="1"/>
          </p:cNvSpPr>
          <p:nvPr>
            <p:ph type="body" sz="quarter" idx="28" hasCustomPrompt="1"/>
          </p:nvPr>
        </p:nvSpPr>
        <p:spPr>
          <a:xfrm>
            <a:off x="24492260" y="16952336"/>
            <a:ext cx="11317550" cy="955696"/>
          </a:xfrm>
          <a:prstGeom prst="rect">
            <a:avLst/>
          </a:prstGeom>
        </p:spPr>
        <p:txBody>
          <a:bodyPr wrap="square" lIns="228561" tIns="228561" rIns="228561" bIns="228561">
            <a:spAutoFit/>
          </a:bodyPr>
          <a:lstStyle>
            <a:lvl1pPr marL="0" indent="0" algn="just">
              <a:spcBef>
                <a:spcPts val="0"/>
              </a:spcBef>
              <a:buNone/>
              <a:defRPr sz="3211" baseline="0">
                <a:latin typeface="Times New Roman"/>
                <a:cs typeface="Times New Roman"/>
              </a:defRPr>
            </a:lvl1pPr>
            <a:lvl2pPr marL="1403044" indent="-539633">
              <a:defRPr sz="2361">
                <a:latin typeface="Trebuchet MS" pitchFamily="34" charset="0"/>
              </a:defRPr>
            </a:lvl2pPr>
            <a:lvl3pPr marL="1942679" indent="-539633">
              <a:defRPr sz="2361">
                <a:latin typeface="Trebuchet MS" pitchFamily="34" charset="0"/>
              </a:defRPr>
            </a:lvl3pPr>
            <a:lvl4pPr marL="2536274" indent="-593597">
              <a:defRPr sz="2361">
                <a:latin typeface="Trebuchet MS" pitchFamily="34" charset="0"/>
              </a:defRPr>
            </a:lvl4pPr>
            <a:lvl5pPr marL="2967981" indent="-431706">
              <a:defRPr sz="2361">
                <a:latin typeface="Trebuchet MS" pitchFamily="34" charset="0"/>
              </a:defRPr>
            </a:lvl5pPr>
          </a:lstStyle>
          <a:p>
            <a:pPr lvl="0"/>
            <a:r>
              <a:rPr lang="en-US" dirty="0"/>
              <a:t>Type in or paste your text here</a:t>
            </a:r>
          </a:p>
        </p:txBody>
      </p:sp>
      <p:sp>
        <p:nvSpPr>
          <p:cNvPr id="29" name="Text Placeholder 5"/>
          <p:cNvSpPr>
            <a:spLocks noGrp="1"/>
          </p:cNvSpPr>
          <p:nvPr>
            <p:ph type="body" sz="quarter" idx="29" hasCustomPrompt="1"/>
          </p:nvPr>
        </p:nvSpPr>
        <p:spPr>
          <a:xfrm>
            <a:off x="24496453" y="24275669"/>
            <a:ext cx="11313357" cy="707858"/>
          </a:xfrm>
          <a:prstGeom prst="rect">
            <a:avLst/>
          </a:prstGeom>
          <a:solidFill>
            <a:srgbClr val="004D00"/>
          </a:solidFill>
        </p:spPr>
        <p:txBody>
          <a:bodyPr wrap="square" lIns="91426" tIns="91426" rIns="91426" bIns="91426" anchor="ctr" anchorCtr="0">
            <a:spAutoFit/>
          </a:bodyPr>
          <a:lstStyle>
            <a:lvl1pPr algn="ctr">
              <a:buNone/>
              <a:defRPr sz="3400" b="1" baseline="0">
                <a:solidFill>
                  <a:schemeClr val="bg1"/>
                </a:solidFill>
              </a:defRPr>
            </a:lvl1pPr>
          </a:lstStyle>
          <a:p>
            <a:pPr lvl="0"/>
            <a:r>
              <a:rPr lang="en-US" dirty="0"/>
              <a:t>(click to add)  ACKNOWLEDGEMENTS  or  CONTACT</a:t>
            </a:r>
          </a:p>
        </p:txBody>
      </p:sp>
      <p:sp>
        <p:nvSpPr>
          <p:cNvPr id="30" name="Text Placeholder 3"/>
          <p:cNvSpPr>
            <a:spLocks noGrp="1"/>
          </p:cNvSpPr>
          <p:nvPr>
            <p:ph type="body" sz="quarter" idx="30" hasCustomPrompt="1"/>
          </p:nvPr>
        </p:nvSpPr>
        <p:spPr>
          <a:xfrm>
            <a:off x="24496454" y="24950397"/>
            <a:ext cx="11317550" cy="955696"/>
          </a:xfrm>
          <a:prstGeom prst="rect">
            <a:avLst/>
          </a:prstGeom>
        </p:spPr>
        <p:txBody>
          <a:bodyPr wrap="square" lIns="228561" tIns="228561" rIns="228561" bIns="228561">
            <a:spAutoFit/>
          </a:bodyPr>
          <a:lstStyle>
            <a:lvl1pPr marL="0" indent="0" algn="just">
              <a:spcBef>
                <a:spcPts val="0"/>
              </a:spcBef>
              <a:buNone/>
              <a:defRPr sz="3211">
                <a:latin typeface="Times New Roman"/>
                <a:cs typeface="Times New Roman"/>
              </a:defRPr>
            </a:lvl1pPr>
            <a:lvl2pPr marL="1403044" indent="-539633">
              <a:defRPr sz="2361">
                <a:latin typeface="Trebuchet MS" pitchFamily="34" charset="0"/>
              </a:defRPr>
            </a:lvl2pPr>
            <a:lvl3pPr marL="1942679" indent="-539633">
              <a:defRPr sz="2361">
                <a:latin typeface="Trebuchet MS" pitchFamily="34" charset="0"/>
              </a:defRPr>
            </a:lvl3pPr>
            <a:lvl4pPr marL="2536274" indent="-593597">
              <a:defRPr sz="2361">
                <a:latin typeface="Trebuchet MS" pitchFamily="34" charset="0"/>
              </a:defRPr>
            </a:lvl4pPr>
            <a:lvl5pPr marL="2967981" indent="-431706">
              <a:defRPr sz="2361">
                <a:latin typeface="Trebuchet MS" pitchFamily="34" charset="0"/>
              </a:defRPr>
            </a:lvl5pPr>
          </a:lstStyle>
          <a:p>
            <a:pPr lvl="0"/>
            <a:r>
              <a:rPr lang="en-US" dirty="0"/>
              <a:t>Type in or paste your text here</a:t>
            </a:r>
          </a:p>
        </p:txBody>
      </p:sp>
      <p:sp>
        <p:nvSpPr>
          <p:cNvPr id="60" name="Title 1"/>
          <p:cNvSpPr>
            <a:spLocks noGrp="1"/>
          </p:cNvSpPr>
          <p:nvPr>
            <p:ph type="title" hasCustomPrompt="1"/>
          </p:nvPr>
        </p:nvSpPr>
        <p:spPr>
          <a:xfrm>
            <a:off x="6350000" y="431802"/>
            <a:ext cx="28448000" cy="2616708"/>
          </a:xfrm>
          <a:prstGeom prst="rect">
            <a:avLst/>
          </a:prstGeom>
        </p:spPr>
        <p:txBody>
          <a:bodyPr lIns="91426" tIns="45711" rIns="91426" bIns="45711" anchor="ctr" anchorCtr="0"/>
          <a:lstStyle>
            <a:lvl1pPr>
              <a:defRPr sz="10577" b="1">
                <a:solidFill>
                  <a:srgbClr val="1C652F"/>
                </a:solidFill>
                <a:latin typeface="+mj-lt"/>
                <a:cs typeface="Trebuchet MS"/>
              </a:defRPr>
            </a:lvl1pPr>
          </a:lstStyle>
          <a:p>
            <a:r>
              <a:rPr lang="en-US" dirty="0"/>
              <a:t>Click here to add the poster title</a:t>
            </a:r>
          </a:p>
        </p:txBody>
      </p:sp>
      <p:sp>
        <p:nvSpPr>
          <p:cNvPr id="61" name="Text Placeholder 76"/>
          <p:cNvSpPr>
            <a:spLocks noGrp="1"/>
          </p:cNvSpPr>
          <p:nvPr>
            <p:ph type="body" sz="quarter" idx="150" hasCustomPrompt="1"/>
          </p:nvPr>
        </p:nvSpPr>
        <p:spPr>
          <a:xfrm>
            <a:off x="6350000" y="3018282"/>
            <a:ext cx="28448000" cy="1295400"/>
          </a:xfrm>
          <a:prstGeom prst="rect">
            <a:avLst/>
          </a:prstGeom>
        </p:spPr>
        <p:txBody>
          <a:bodyPr lIns="91428" tIns="45714" rIns="91428" bIns="45714"/>
          <a:lstStyle>
            <a:lvl1pPr algn="ctr">
              <a:buFontTx/>
              <a:buNone/>
              <a:defRPr sz="6327">
                <a:solidFill>
                  <a:srgbClr val="1C652F"/>
                </a:solidFill>
                <a:latin typeface="+mn-lt"/>
                <a:cs typeface="Trebuchet MS"/>
              </a:defRPr>
            </a:lvl1pPr>
            <a:lvl2pPr>
              <a:buFontTx/>
              <a:buNone/>
              <a:defRPr sz="6705"/>
            </a:lvl2pPr>
            <a:lvl3pPr>
              <a:buFontTx/>
              <a:buNone/>
              <a:defRPr sz="6705"/>
            </a:lvl3pPr>
            <a:lvl4pPr>
              <a:buFontTx/>
              <a:buNone/>
              <a:defRPr sz="6705"/>
            </a:lvl4pPr>
            <a:lvl5pPr>
              <a:buFontTx/>
              <a:buNone/>
              <a:defRPr sz="6705"/>
            </a:lvl5pPr>
          </a:lstStyle>
          <a:p>
            <a:pPr lvl="0"/>
            <a:r>
              <a:rPr lang="en-US" dirty="0"/>
              <a:t>Click here to add authors</a:t>
            </a:r>
          </a:p>
        </p:txBody>
      </p:sp>
      <p:sp>
        <p:nvSpPr>
          <p:cNvPr id="51" name="Text Placeholder 3"/>
          <p:cNvSpPr>
            <a:spLocks noGrp="1"/>
          </p:cNvSpPr>
          <p:nvPr>
            <p:ph type="body" sz="quarter" idx="123" hasCustomPrompt="1"/>
          </p:nvPr>
        </p:nvSpPr>
        <p:spPr>
          <a:xfrm>
            <a:off x="36931602" y="20597739"/>
            <a:ext cx="8380677" cy="955696"/>
          </a:xfrm>
          <a:prstGeom prst="rect">
            <a:avLst/>
          </a:prstGeom>
        </p:spPr>
        <p:txBody>
          <a:bodyPr wrap="square" lIns="228561" tIns="228561" rIns="228561" bIns="228561">
            <a:spAutoFit/>
          </a:bodyPr>
          <a:lstStyle>
            <a:lvl1pPr marL="0" indent="0" algn="just">
              <a:spcBef>
                <a:spcPts val="0"/>
              </a:spcBef>
              <a:buNone/>
              <a:defRPr sz="3211" baseline="0">
                <a:latin typeface="Times New Roman"/>
                <a:cs typeface="Times New Roman"/>
              </a:defRPr>
            </a:lvl1pPr>
            <a:lvl2pPr marL="1403044" indent="-539633">
              <a:defRPr sz="2361">
                <a:latin typeface="Trebuchet MS" pitchFamily="34" charset="0"/>
              </a:defRPr>
            </a:lvl2pPr>
            <a:lvl3pPr marL="1942679" indent="-539633">
              <a:defRPr sz="2361">
                <a:latin typeface="Trebuchet MS" pitchFamily="34" charset="0"/>
              </a:defRPr>
            </a:lvl3pPr>
            <a:lvl4pPr marL="2536274" indent="-593597">
              <a:defRPr sz="2361">
                <a:latin typeface="Trebuchet MS" pitchFamily="34" charset="0"/>
              </a:defRPr>
            </a:lvl4pPr>
            <a:lvl5pPr marL="2967981" indent="-431706">
              <a:defRPr sz="2361">
                <a:latin typeface="Trebuchet MS" pitchFamily="34" charset="0"/>
              </a:defRPr>
            </a:lvl5pPr>
          </a:lstStyle>
          <a:p>
            <a:pPr lvl="0"/>
            <a:r>
              <a:rPr lang="en-US" dirty="0"/>
              <a:t>This is a text placeholder…</a:t>
            </a:r>
          </a:p>
        </p:txBody>
      </p:sp>
      <p:sp>
        <p:nvSpPr>
          <p:cNvPr id="52" name="Picture Placeholder 13"/>
          <p:cNvSpPr>
            <a:spLocks noGrp="1"/>
          </p:cNvSpPr>
          <p:nvPr>
            <p:ph type="pic" sz="quarter" idx="135" hasCustomPrompt="1"/>
          </p:nvPr>
        </p:nvSpPr>
        <p:spPr>
          <a:xfrm>
            <a:off x="38354000" y="24483063"/>
            <a:ext cx="5698067" cy="4512235"/>
          </a:xfrm>
          <a:prstGeom prst="rect">
            <a:avLst/>
          </a:prstGeom>
          <a:noFill/>
          <a:ln>
            <a:solidFill>
              <a:srgbClr val="004D00"/>
            </a:solidFill>
          </a:ln>
          <a:effectLst/>
        </p:spPr>
        <p:txBody>
          <a:bodyPr lIns="91426" tIns="45711" rIns="91426" bIns="45711" anchor="ctr"/>
          <a:lstStyle>
            <a:lvl1pPr marL="0" indent="0" algn="ctr">
              <a:buNone/>
              <a:defRPr sz="3872" b="0" baseline="0">
                <a:solidFill>
                  <a:schemeClr val="tx2"/>
                </a:solidFill>
              </a:defRPr>
            </a:lvl1pPr>
          </a:lstStyle>
          <a:p>
            <a:r>
              <a:rPr lang="en-US" dirty="0"/>
              <a:t>PICTURE PLACEHOLDER</a:t>
            </a:r>
          </a:p>
        </p:txBody>
      </p:sp>
      <p:sp>
        <p:nvSpPr>
          <p:cNvPr id="53" name="Text Placeholder 3"/>
          <p:cNvSpPr>
            <a:spLocks noGrp="1"/>
          </p:cNvSpPr>
          <p:nvPr>
            <p:ph type="body" sz="quarter" idx="162" hasCustomPrompt="1"/>
          </p:nvPr>
        </p:nvSpPr>
        <p:spPr>
          <a:xfrm>
            <a:off x="36931602" y="20596861"/>
            <a:ext cx="8380677" cy="955696"/>
          </a:xfrm>
          <a:prstGeom prst="rect">
            <a:avLst/>
          </a:prstGeom>
        </p:spPr>
        <p:txBody>
          <a:bodyPr wrap="square" lIns="228561" tIns="228561" rIns="228561" bIns="228561">
            <a:spAutoFit/>
          </a:bodyPr>
          <a:lstStyle>
            <a:lvl1pPr marL="0" indent="0" algn="just">
              <a:spcBef>
                <a:spcPts val="0"/>
              </a:spcBef>
              <a:buNone/>
              <a:defRPr sz="3211" baseline="0">
                <a:latin typeface="Times New Roman"/>
                <a:cs typeface="Times New Roman"/>
              </a:defRPr>
            </a:lvl1pPr>
            <a:lvl2pPr marL="1403044" indent="-539633">
              <a:defRPr sz="2361">
                <a:latin typeface="Trebuchet MS" pitchFamily="34" charset="0"/>
              </a:defRPr>
            </a:lvl2pPr>
            <a:lvl3pPr marL="1942679" indent="-539633">
              <a:defRPr sz="2361">
                <a:latin typeface="Trebuchet MS" pitchFamily="34" charset="0"/>
              </a:defRPr>
            </a:lvl3pPr>
            <a:lvl4pPr marL="2536274" indent="-593597">
              <a:defRPr sz="2361">
                <a:latin typeface="Trebuchet MS" pitchFamily="34" charset="0"/>
              </a:defRPr>
            </a:lvl4pPr>
            <a:lvl5pPr marL="2967981" indent="-431706">
              <a:defRPr sz="2361">
                <a:latin typeface="Trebuchet MS" pitchFamily="34" charset="0"/>
              </a:defRPr>
            </a:lvl5pPr>
          </a:lstStyle>
          <a:p>
            <a:pPr lvl="0"/>
            <a:r>
              <a:rPr lang="en-US" dirty="0"/>
              <a:t>This is a text placeholder…</a:t>
            </a:r>
          </a:p>
        </p:txBody>
      </p:sp>
      <p:sp>
        <p:nvSpPr>
          <p:cNvPr id="56" name="Text Placeholder 3"/>
          <p:cNvSpPr>
            <a:spLocks noGrp="1"/>
          </p:cNvSpPr>
          <p:nvPr>
            <p:ph type="body" sz="quarter" idx="163" hasCustomPrompt="1"/>
          </p:nvPr>
        </p:nvSpPr>
        <p:spPr>
          <a:xfrm>
            <a:off x="36931602" y="20596861"/>
            <a:ext cx="8380677" cy="955696"/>
          </a:xfrm>
          <a:prstGeom prst="rect">
            <a:avLst/>
          </a:prstGeom>
        </p:spPr>
        <p:txBody>
          <a:bodyPr wrap="square" lIns="228561" tIns="228561" rIns="228561" bIns="228561">
            <a:spAutoFit/>
          </a:bodyPr>
          <a:lstStyle>
            <a:lvl1pPr marL="0" indent="0" algn="just">
              <a:spcBef>
                <a:spcPts val="0"/>
              </a:spcBef>
              <a:buNone/>
              <a:defRPr sz="3211" baseline="0">
                <a:latin typeface="Times New Roman"/>
                <a:cs typeface="Times New Roman"/>
              </a:defRPr>
            </a:lvl1pPr>
            <a:lvl2pPr marL="1403044" indent="-539633">
              <a:defRPr sz="2361">
                <a:latin typeface="Trebuchet MS" pitchFamily="34" charset="0"/>
              </a:defRPr>
            </a:lvl2pPr>
            <a:lvl3pPr marL="1942679" indent="-539633">
              <a:defRPr sz="2361">
                <a:latin typeface="Trebuchet MS" pitchFamily="34" charset="0"/>
              </a:defRPr>
            </a:lvl3pPr>
            <a:lvl4pPr marL="2536274" indent="-593597">
              <a:defRPr sz="2361">
                <a:latin typeface="Trebuchet MS" pitchFamily="34" charset="0"/>
              </a:defRPr>
            </a:lvl4pPr>
            <a:lvl5pPr marL="2967981" indent="-431706">
              <a:defRPr sz="2361">
                <a:latin typeface="Trebuchet MS" pitchFamily="34" charset="0"/>
              </a:defRPr>
            </a:lvl5pPr>
          </a:lstStyle>
          <a:p>
            <a:pPr lvl="0"/>
            <a:r>
              <a:rPr lang="en-US" dirty="0"/>
              <a:t>This is a text placeholder…</a:t>
            </a:r>
          </a:p>
        </p:txBody>
      </p:sp>
      <p:sp>
        <p:nvSpPr>
          <p:cNvPr id="57" name="Text Placeholder 3"/>
          <p:cNvSpPr>
            <a:spLocks noGrp="1"/>
          </p:cNvSpPr>
          <p:nvPr>
            <p:ph type="body" sz="quarter" idx="164" hasCustomPrompt="1"/>
          </p:nvPr>
        </p:nvSpPr>
        <p:spPr>
          <a:xfrm>
            <a:off x="36931602" y="20596861"/>
            <a:ext cx="8380677" cy="955696"/>
          </a:xfrm>
          <a:prstGeom prst="rect">
            <a:avLst/>
          </a:prstGeom>
        </p:spPr>
        <p:txBody>
          <a:bodyPr wrap="square" lIns="228561" tIns="228561" rIns="228561" bIns="228561">
            <a:spAutoFit/>
          </a:bodyPr>
          <a:lstStyle>
            <a:lvl1pPr marL="0" indent="0" algn="just">
              <a:spcBef>
                <a:spcPts val="0"/>
              </a:spcBef>
              <a:buNone/>
              <a:defRPr sz="3211" baseline="0">
                <a:latin typeface="Times New Roman"/>
                <a:cs typeface="Times New Roman"/>
              </a:defRPr>
            </a:lvl1pPr>
            <a:lvl2pPr marL="1403044" indent="-539633">
              <a:defRPr sz="2361">
                <a:latin typeface="Trebuchet MS" pitchFamily="34" charset="0"/>
              </a:defRPr>
            </a:lvl2pPr>
            <a:lvl3pPr marL="1942679" indent="-539633">
              <a:defRPr sz="2361">
                <a:latin typeface="Trebuchet MS" pitchFamily="34" charset="0"/>
              </a:defRPr>
            </a:lvl3pPr>
            <a:lvl4pPr marL="2536274" indent="-593597">
              <a:defRPr sz="2361">
                <a:latin typeface="Trebuchet MS" pitchFamily="34" charset="0"/>
              </a:defRPr>
            </a:lvl4pPr>
            <a:lvl5pPr marL="2967981" indent="-431706">
              <a:defRPr sz="2361">
                <a:latin typeface="Trebuchet MS" pitchFamily="34" charset="0"/>
              </a:defRPr>
            </a:lvl5pPr>
          </a:lstStyle>
          <a:p>
            <a:pPr lvl="0"/>
            <a:r>
              <a:rPr lang="en-US" dirty="0"/>
              <a:t>This is a text placeholder…</a:t>
            </a:r>
          </a:p>
        </p:txBody>
      </p:sp>
      <p:sp>
        <p:nvSpPr>
          <p:cNvPr id="58" name="Text Placeholder 3"/>
          <p:cNvSpPr>
            <a:spLocks noGrp="1"/>
          </p:cNvSpPr>
          <p:nvPr>
            <p:ph type="body" sz="quarter" idx="165" hasCustomPrompt="1"/>
          </p:nvPr>
        </p:nvSpPr>
        <p:spPr>
          <a:xfrm>
            <a:off x="36931602" y="20596861"/>
            <a:ext cx="8380677" cy="955696"/>
          </a:xfrm>
          <a:prstGeom prst="rect">
            <a:avLst/>
          </a:prstGeom>
        </p:spPr>
        <p:txBody>
          <a:bodyPr wrap="square" lIns="228561" tIns="228561" rIns="228561" bIns="228561">
            <a:spAutoFit/>
          </a:bodyPr>
          <a:lstStyle>
            <a:lvl1pPr marL="0" indent="0" algn="just">
              <a:spcBef>
                <a:spcPts val="0"/>
              </a:spcBef>
              <a:buNone/>
              <a:defRPr sz="3211" baseline="0">
                <a:latin typeface="Times New Roman"/>
                <a:cs typeface="Times New Roman"/>
              </a:defRPr>
            </a:lvl1pPr>
            <a:lvl2pPr marL="1403044" indent="-539633">
              <a:defRPr sz="2361">
                <a:latin typeface="Trebuchet MS" pitchFamily="34" charset="0"/>
              </a:defRPr>
            </a:lvl2pPr>
            <a:lvl3pPr marL="1942679" indent="-539633">
              <a:defRPr sz="2361">
                <a:latin typeface="Trebuchet MS" pitchFamily="34" charset="0"/>
              </a:defRPr>
            </a:lvl3pPr>
            <a:lvl4pPr marL="2536274" indent="-593597">
              <a:defRPr sz="2361">
                <a:latin typeface="Trebuchet MS" pitchFamily="34" charset="0"/>
              </a:defRPr>
            </a:lvl4pPr>
            <a:lvl5pPr marL="2967981" indent="-431706">
              <a:defRPr sz="2361">
                <a:latin typeface="Trebuchet MS" pitchFamily="34" charset="0"/>
              </a:defRPr>
            </a:lvl5pPr>
          </a:lstStyle>
          <a:p>
            <a:pPr lvl="0"/>
            <a:r>
              <a:rPr lang="en-US" dirty="0"/>
              <a:t>This is a text placeholder…</a:t>
            </a:r>
          </a:p>
        </p:txBody>
      </p:sp>
      <p:sp>
        <p:nvSpPr>
          <p:cNvPr id="59" name="Text Placeholder 3"/>
          <p:cNvSpPr>
            <a:spLocks noGrp="1"/>
          </p:cNvSpPr>
          <p:nvPr>
            <p:ph type="body" sz="quarter" idx="166" hasCustomPrompt="1"/>
          </p:nvPr>
        </p:nvSpPr>
        <p:spPr>
          <a:xfrm>
            <a:off x="36931602" y="20596861"/>
            <a:ext cx="8380677" cy="955696"/>
          </a:xfrm>
          <a:prstGeom prst="rect">
            <a:avLst/>
          </a:prstGeom>
        </p:spPr>
        <p:txBody>
          <a:bodyPr wrap="square" lIns="228561" tIns="228561" rIns="228561" bIns="228561">
            <a:spAutoFit/>
          </a:bodyPr>
          <a:lstStyle>
            <a:lvl1pPr marL="0" indent="0" algn="just">
              <a:spcBef>
                <a:spcPts val="0"/>
              </a:spcBef>
              <a:buNone/>
              <a:defRPr sz="3211" baseline="0">
                <a:latin typeface="Times New Roman"/>
                <a:cs typeface="Times New Roman"/>
              </a:defRPr>
            </a:lvl1pPr>
            <a:lvl2pPr marL="1403044" indent="-539633">
              <a:defRPr sz="2361">
                <a:latin typeface="Trebuchet MS" pitchFamily="34" charset="0"/>
              </a:defRPr>
            </a:lvl2pPr>
            <a:lvl3pPr marL="1942679" indent="-539633">
              <a:defRPr sz="2361">
                <a:latin typeface="Trebuchet MS" pitchFamily="34" charset="0"/>
              </a:defRPr>
            </a:lvl3pPr>
            <a:lvl4pPr marL="2536274" indent="-593597">
              <a:defRPr sz="2361">
                <a:latin typeface="Trebuchet MS" pitchFamily="34" charset="0"/>
              </a:defRPr>
            </a:lvl4pPr>
            <a:lvl5pPr marL="2967981" indent="-431706">
              <a:defRPr sz="2361">
                <a:latin typeface="Trebuchet MS" pitchFamily="34" charset="0"/>
              </a:defRPr>
            </a:lvl5pPr>
          </a:lstStyle>
          <a:p>
            <a:pPr lvl="0"/>
            <a:r>
              <a:rPr lang="en-US" dirty="0"/>
              <a:t>This is a text placeholder…</a:t>
            </a:r>
          </a:p>
        </p:txBody>
      </p:sp>
      <p:sp>
        <p:nvSpPr>
          <p:cNvPr id="62" name="Text Placeholder 3"/>
          <p:cNvSpPr>
            <a:spLocks noGrp="1"/>
          </p:cNvSpPr>
          <p:nvPr>
            <p:ph type="body" sz="quarter" idx="167" hasCustomPrompt="1"/>
          </p:nvPr>
        </p:nvSpPr>
        <p:spPr>
          <a:xfrm>
            <a:off x="36931602" y="20596861"/>
            <a:ext cx="8380677" cy="955696"/>
          </a:xfrm>
          <a:prstGeom prst="rect">
            <a:avLst/>
          </a:prstGeom>
        </p:spPr>
        <p:txBody>
          <a:bodyPr wrap="square" lIns="228561" tIns="228561" rIns="228561" bIns="228561">
            <a:spAutoFit/>
          </a:bodyPr>
          <a:lstStyle>
            <a:lvl1pPr marL="0" indent="0" algn="just">
              <a:spcBef>
                <a:spcPts val="0"/>
              </a:spcBef>
              <a:buNone/>
              <a:defRPr sz="3211" baseline="0">
                <a:latin typeface="Times New Roman"/>
                <a:cs typeface="Times New Roman"/>
              </a:defRPr>
            </a:lvl1pPr>
            <a:lvl2pPr marL="1403044" indent="-539633">
              <a:defRPr sz="2361">
                <a:latin typeface="Trebuchet MS" pitchFamily="34" charset="0"/>
              </a:defRPr>
            </a:lvl2pPr>
            <a:lvl3pPr marL="1942679" indent="-539633">
              <a:defRPr sz="2361">
                <a:latin typeface="Trebuchet MS" pitchFamily="34" charset="0"/>
              </a:defRPr>
            </a:lvl3pPr>
            <a:lvl4pPr marL="2536274" indent="-593597">
              <a:defRPr sz="2361">
                <a:latin typeface="Trebuchet MS" pitchFamily="34" charset="0"/>
              </a:defRPr>
            </a:lvl4pPr>
            <a:lvl5pPr marL="2967981" indent="-431706">
              <a:defRPr sz="2361">
                <a:latin typeface="Trebuchet MS" pitchFamily="34" charset="0"/>
              </a:defRPr>
            </a:lvl5pPr>
          </a:lstStyle>
          <a:p>
            <a:pPr lvl="0"/>
            <a:r>
              <a:rPr lang="en-US" dirty="0"/>
              <a:t>This is a text placeholder…</a:t>
            </a:r>
          </a:p>
        </p:txBody>
      </p:sp>
      <p:sp>
        <p:nvSpPr>
          <p:cNvPr id="64" name="Text Placeholder 3"/>
          <p:cNvSpPr>
            <a:spLocks noGrp="1"/>
          </p:cNvSpPr>
          <p:nvPr>
            <p:ph type="body" sz="quarter" idx="168" hasCustomPrompt="1"/>
          </p:nvPr>
        </p:nvSpPr>
        <p:spPr>
          <a:xfrm>
            <a:off x="36931602" y="20596861"/>
            <a:ext cx="8380677" cy="955696"/>
          </a:xfrm>
          <a:prstGeom prst="rect">
            <a:avLst/>
          </a:prstGeom>
        </p:spPr>
        <p:txBody>
          <a:bodyPr wrap="square" lIns="228561" tIns="228561" rIns="228561" bIns="228561">
            <a:spAutoFit/>
          </a:bodyPr>
          <a:lstStyle>
            <a:lvl1pPr marL="0" indent="0" algn="just">
              <a:spcBef>
                <a:spcPts val="0"/>
              </a:spcBef>
              <a:buNone/>
              <a:defRPr sz="3211" baseline="0">
                <a:latin typeface="Times New Roman"/>
                <a:cs typeface="Times New Roman"/>
              </a:defRPr>
            </a:lvl1pPr>
            <a:lvl2pPr marL="1403044" indent="-539633">
              <a:defRPr sz="2361">
                <a:latin typeface="Trebuchet MS" pitchFamily="34" charset="0"/>
              </a:defRPr>
            </a:lvl2pPr>
            <a:lvl3pPr marL="1942679" indent="-539633">
              <a:defRPr sz="2361">
                <a:latin typeface="Trebuchet MS" pitchFamily="34" charset="0"/>
              </a:defRPr>
            </a:lvl3pPr>
            <a:lvl4pPr marL="2536274" indent="-593597">
              <a:defRPr sz="2361">
                <a:latin typeface="Trebuchet MS" pitchFamily="34" charset="0"/>
              </a:defRPr>
            </a:lvl4pPr>
            <a:lvl5pPr marL="2967981" indent="-431706">
              <a:defRPr sz="2361">
                <a:latin typeface="Trebuchet MS" pitchFamily="34" charset="0"/>
              </a:defRPr>
            </a:lvl5pPr>
          </a:lstStyle>
          <a:p>
            <a:pPr lvl="0"/>
            <a:r>
              <a:rPr lang="en-US" dirty="0"/>
              <a:t>This is a text placeholder…</a:t>
            </a:r>
          </a:p>
        </p:txBody>
      </p:sp>
      <p:sp>
        <p:nvSpPr>
          <p:cNvPr id="65" name="Text Placeholder 3"/>
          <p:cNvSpPr>
            <a:spLocks noGrp="1"/>
          </p:cNvSpPr>
          <p:nvPr>
            <p:ph type="body" sz="quarter" idx="169" hasCustomPrompt="1"/>
          </p:nvPr>
        </p:nvSpPr>
        <p:spPr>
          <a:xfrm>
            <a:off x="36931602" y="20596861"/>
            <a:ext cx="8380677" cy="955696"/>
          </a:xfrm>
          <a:prstGeom prst="rect">
            <a:avLst/>
          </a:prstGeom>
        </p:spPr>
        <p:txBody>
          <a:bodyPr wrap="square" lIns="228561" tIns="228561" rIns="228561" bIns="228561">
            <a:spAutoFit/>
          </a:bodyPr>
          <a:lstStyle>
            <a:lvl1pPr marL="0" indent="0" algn="just">
              <a:spcBef>
                <a:spcPts val="0"/>
              </a:spcBef>
              <a:buNone/>
              <a:defRPr sz="3211" baseline="0">
                <a:latin typeface="Times New Roman"/>
                <a:cs typeface="Times New Roman"/>
              </a:defRPr>
            </a:lvl1pPr>
            <a:lvl2pPr marL="1403044" indent="-539633">
              <a:defRPr sz="2361">
                <a:latin typeface="Trebuchet MS" pitchFamily="34" charset="0"/>
              </a:defRPr>
            </a:lvl2pPr>
            <a:lvl3pPr marL="1942679" indent="-539633">
              <a:defRPr sz="2361">
                <a:latin typeface="Trebuchet MS" pitchFamily="34" charset="0"/>
              </a:defRPr>
            </a:lvl3pPr>
            <a:lvl4pPr marL="2536274" indent="-593597">
              <a:defRPr sz="2361">
                <a:latin typeface="Trebuchet MS" pitchFamily="34" charset="0"/>
              </a:defRPr>
            </a:lvl4pPr>
            <a:lvl5pPr marL="2967981" indent="-431706">
              <a:defRPr sz="2361">
                <a:latin typeface="Trebuchet MS" pitchFamily="34" charset="0"/>
              </a:defRPr>
            </a:lvl5pPr>
          </a:lstStyle>
          <a:p>
            <a:pPr lvl="0"/>
            <a:r>
              <a:rPr lang="en-US" dirty="0"/>
              <a:t>This is a text placeholder…</a:t>
            </a:r>
          </a:p>
        </p:txBody>
      </p:sp>
      <p:sp>
        <p:nvSpPr>
          <p:cNvPr id="66" name="Text Placeholder 3"/>
          <p:cNvSpPr>
            <a:spLocks noGrp="1"/>
          </p:cNvSpPr>
          <p:nvPr>
            <p:ph type="body" sz="quarter" idx="170" hasCustomPrompt="1"/>
          </p:nvPr>
        </p:nvSpPr>
        <p:spPr>
          <a:xfrm>
            <a:off x="36931602" y="20596861"/>
            <a:ext cx="8380677" cy="955696"/>
          </a:xfrm>
          <a:prstGeom prst="rect">
            <a:avLst/>
          </a:prstGeom>
        </p:spPr>
        <p:txBody>
          <a:bodyPr wrap="square" lIns="228561" tIns="228561" rIns="228561" bIns="228561">
            <a:spAutoFit/>
          </a:bodyPr>
          <a:lstStyle>
            <a:lvl1pPr marL="0" indent="0" algn="just">
              <a:spcBef>
                <a:spcPts val="0"/>
              </a:spcBef>
              <a:buNone/>
              <a:defRPr sz="3211" baseline="0">
                <a:latin typeface="Times New Roman"/>
                <a:cs typeface="Times New Roman"/>
              </a:defRPr>
            </a:lvl1pPr>
            <a:lvl2pPr marL="1403044" indent="-539633">
              <a:defRPr sz="2361">
                <a:latin typeface="Trebuchet MS" pitchFamily="34" charset="0"/>
              </a:defRPr>
            </a:lvl2pPr>
            <a:lvl3pPr marL="1942679" indent="-539633">
              <a:defRPr sz="2361">
                <a:latin typeface="Trebuchet MS" pitchFamily="34" charset="0"/>
              </a:defRPr>
            </a:lvl3pPr>
            <a:lvl4pPr marL="2536274" indent="-593597">
              <a:defRPr sz="2361">
                <a:latin typeface="Trebuchet MS" pitchFamily="34" charset="0"/>
              </a:defRPr>
            </a:lvl4pPr>
            <a:lvl5pPr marL="2967981" indent="-431706">
              <a:defRPr sz="2361">
                <a:latin typeface="Trebuchet MS" pitchFamily="34" charset="0"/>
              </a:defRPr>
            </a:lvl5pPr>
          </a:lstStyle>
          <a:p>
            <a:pPr lvl="0"/>
            <a:r>
              <a:rPr lang="en-US" dirty="0"/>
              <a:t>This is a text placeholder…</a:t>
            </a:r>
          </a:p>
        </p:txBody>
      </p:sp>
      <p:sp>
        <p:nvSpPr>
          <p:cNvPr id="67" name="Text Placeholder 3"/>
          <p:cNvSpPr>
            <a:spLocks noGrp="1"/>
          </p:cNvSpPr>
          <p:nvPr>
            <p:ph type="body" sz="quarter" idx="171" hasCustomPrompt="1"/>
          </p:nvPr>
        </p:nvSpPr>
        <p:spPr>
          <a:xfrm>
            <a:off x="36931602" y="20596861"/>
            <a:ext cx="8380677" cy="955696"/>
          </a:xfrm>
          <a:prstGeom prst="rect">
            <a:avLst/>
          </a:prstGeom>
        </p:spPr>
        <p:txBody>
          <a:bodyPr wrap="square" lIns="228561" tIns="228561" rIns="228561" bIns="228561">
            <a:spAutoFit/>
          </a:bodyPr>
          <a:lstStyle>
            <a:lvl1pPr marL="0" indent="0" algn="just">
              <a:spcBef>
                <a:spcPts val="0"/>
              </a:spcBef>
              <a:buNone/>
              <a:defRPr sz="3211" baseline="0">
                <a:latin typeface="Times New Roman"/>
                <a:cs typeface="Times New Roman"/>
              </a:defRPr>
            </a:lvl1pPr>
            <a:lvl2pPr marL="1403044" indent="-539633">
              <a:defRPr sz="2361">
                <a:latin typeface="Trebuchet MS" pitchFamily="34" charset="0"/>
              </a:defRPr>
            </a:lvl2pPr>
            <a:lvl3pPr marL="1942679" indent="-539633">
              <a:defRPr sz="2361">
                <a:latin typeface="Trebuchet MS" pitchFamily="34" charset="0"/>
              </a:defRPr>
            </a:lvl3pPr>
            <a:lvl4pPr marL="2536274" indent="-593597">
              <a:defRPr sz="2361">
                <a:latin typeface="Trebuchet MS" pitchFamily="34" charset="0"/>
              </a:defRPr>
            </a:lvl4pPr>
            <a:lvl5pPr marL="2967981" indent="-431706">
              <a:defRPr sz="2361">
                <a:latin typeface="Trebuchet MS" pitchFamily="34" charset="0"/>
              </a:defRPr>
            </a:lvl5pPr>
          </a:lstStyle>
          <a:p>
            <a:pPr lvl="0"/>
            <a:r>
              <a:rPr lang="en-US" dirty="0"/>
              <a:t>This is a text placeholder…</a:t>
            </a:r>
          </a:p>
        </p:txBody>
      </p:sp>
      <p:sp>
        <p:nvSpPr>
          <p:cNvPr id="68" name="Text Placeholder 5"/>
          <p:cNvSpPr>
            <a:spLocks noGrp="1"/>
          </p:cNvSpPr>
          <p:nvPr>
            <p:ph type="body" sz="quarter" idx="95" hasCustomPrompt="1"/>
          </p:nvPr>
        </p:nvSpPr>
        <p:spPr>
          <a:xfrm>
            <a:off x="36931601" y="17510802"/>
            <a:ext cx="8375386" cy="707858"/>
          </a:xfrm>
          <a:prstGeom prst="rect">
            <a:avLst/>
          </a:prstGeom>
          <a:solidFill>
            <a:srgbClr val="004D00"/>
          </a:solidFill>
        </p:spPr>
        <p:txBody>
          <a:bodyPr wrap="square" lIns="91426" tIns="91426" rIns="91426" bIns="91426" anchor="ctr" anchorCtr="0">
            <a:spAutoFit/>
          </a:bodyPr>
          <a:lstStyle>
            <a:lvl1pPr algn="ctr">
              <a:buNone/>
              <a:defRPr sz="3400" b="1" baseline="0">
                <a:solidFill>
                  <a:schemeClr val="bg1"/>
                </a:solidFill>
                <a:latin typeface="+mj-lt"/>
                <a:cs typeface="Trebuchet MS"/>
              </a:defRPr>
            </a:lvl1pPr>
          </a:lstStyle>
          <a:p>
            <a:pPr lvl="0"/>
            <a:r>
              <a:rPr lang="en-US" dirty="0"/>
              <a:t>SECTION HEADER (Drag to position)</a:t>
            </a:r>
          </a:p>
        </p:txBody>
      </p:sp>
      <p:sp>
        <p:nvSpPr>
          <p:cNvPr id="69" name="Text Placeholder 5"/>
          <p:cNvSpPr>
            <a:spLocks noGrp="1"/>
          </p:cNvSpPr>
          <p:nvPr>
            <p:ph type="body" sz="quarter" idx="172" hasCustomPrompt="1"/>
          </p:nvPr>
        </p:nvSpPr>
        <p:spPr>
          <a:xfrm>
            <a:off x="36931601" y="17510802"/>
            <a:ext cx="8375386" cy="707858"/>
          </a:xfrm>
          <a:prstGeom prst="rect">
            <a:avLst/>
          </a:prstGeom>
          <a:solidFill>
            <a:srgbClr val="004D00"/>
          </a:solidFill>
        </p:spPr>
        <p:txBody>
          <a:bodyPr wrap="square" lIns="91426" tIns="91426" rIns="91426" bIns="91426" anchor="ctr" anchorCtr="0">
            <a:spAutoFit/>
          </a:bodyPr>
          <a:lstStyle>
            <a:lvl1pPr algn="ctr">
              <a:buNone/>
              <a:defRPr sz="3400" b="1" baseline="0">
                <a:solidFill>
                  <a:schemeClr val="bg1"/>
                </a:solidFill>
                <a:latin typeface="+mj-lt"/>
                <a:cs typeface="Trebuchet MS"/>
              </a:defRPr>
            </a:lvl1pPr>
          </a:lstStyle>
          <a:p>
            <a:pPr lvl="0"/>
            <a:r>
              <a:rPr lang="en-US" dirty="0"/>
              <a:t>SECTION HEADER (Drag to position)</a:t>
            </a:r>
          </a:p>
        </p:txBody>
      </p:sp>
      <p:sp>
        <p:nvSpPr>
          <p:cNvPr id="70" name="Text Placeholder 5"/>
          <p:cNvSpPr>
            <a:spLocks noGrp="1"/>
          </p:cNvSpPr>
          <p:nvPr>
            <p:ph type="body" sz="quarter" idx="174" hasCustomPrompt="1"/>
          </p:nvPr>
        </p:nvSpPr>
        <p:spPr>
          <a:xfrm>
            <a:off x="36931601" y="17510802"/>
            <a:ext cx="8375386" cy="707858"/>
          </a:xfrm>
          <a:prstGeom prst="rect">
            <a:avLst/>
          </a:prstGeom>
          <a:solidFill>
            <a:srgbClr val="004D00"/>
          </a:solidFill>
        </p:spPr>
        <p:txBody>
          <a:bodyPr wrap="square" lIns="91426" tIns="91426" rIns="91426" bIns="91426" anchor="ctr" anchorCtr="0">
            <a:spAutoFit/>
          </a:bodyPr>
          <a:lstStyle>
            <a:lvl1pPr algn="ctr">
              <a:buNone/>
              <a:defRPr sz="3400" b="1" baseline="0">
                <a:solidFill>
                  <a:schemeClr val="bg1"/>
                </a:solidFill>
                <a:latin typeface="+mj-lt"/>
                <a:cs typeface="Trebuchet MS"/>
              </a:defRPr>
            </a:lvl1pPr>
          </a:lstStyle>
          <a:p>
            <a:pPr lvl="0"/>
            <a:r>
              <a:rPr lang="en-US" dirty="0"/>
              <a:t>SECTION HEADER (Drag to position)</a:t>
            </a:r>
          </a:p>
        </p:txBody>
      </p:sp>
      <p:sp>
        <p:nvSpPr>
          <p:cNvPr id="79" name="Text Placeholder 5"/>
          <p:cNvSpPr>
            <a:spLocks noGrp="1"/>
          </p:cNvSpPr>
          <p:nvPr>
            <p:ph type="body" sz="quarter" idx="175" hasCustomPrompt="1"/>
          </p:nvPr>
        </p:nvSpPr>
        <p:spPr>
          <a:xfrm>
            <a:off x="36931601" y="17510802"/>
            <a:ext cx="8375386" cy="707858"/>
          </a:xfrm>
          <a:prstGeom prst="rect">
            <a:avLst/>
          </a:prstGeom>
          <a:solidFill>
            <a:srgbClr val="004D00"/>
          </a:solidFill>
        </p:spPr>
        <p:txBody>
          <a:bodyPr wrap="square" lIns="91426" tIns="91426" rIns="91426" bIns="91426" anchor="ctr" anchorCtr="0">
            <a:spAutoFit/>
          </a:bodyPr>
          <a:lstStyle>
            <a:lvl1pPr algn="ctr">
              <a:buNone/>
              <a:defRPr sz="3400" b="1" baseline="0">
                <a:solidFill>
                  <a:schemeClr val="bg1"/>
                </a:solidFill>
                <a:latin typeface="+mj-lt"/>
                <a:cs typeface="Trebuchet MS"/>
              </a:defRPr>
            </a:lvl1pPr>
          </a:lstStyle>
          <a:p>
            <a:pPr lvl="0"/>
            <a:r>
              <a:rPr lang="en-US" dirty="0"/>
              <a:t>SECTION HEADER (Drag to position)</a:t>
            </a:r>
          </a:p>
        </p:txBody>
      </p:sp>
      <p:sp>
        <p:nvSpPr>
          <p:cNvPr id="80" name="Text Placeholder 5"/>
          <p:cNvSpPr>
            <a:spLocks noGrp="1"/>
          </p:cNvSpPr>
          <p:nvPr>
            <p:ph type="body" sz="quarter" idx="176" hasCustomPrompt="1"/>
          </p:nvPr>
        </p:nvSpPr>
        <p:spPr>
          <a:xfrm>
            <a:off x="36931601" y="17510802"/>
            <a:ext cx="8375386" cy="707858"/>
          </a:xfrm>
          <a:prstGeom prst="rect">
            <a:avLst/>
          </a:prstGeom>
          <a:solidFill>
            <a:srgbClr val="004D00"/>
          </a:solidFill>
        </p:spPr>
        <p:txBody>
          <a:bodyPr wrap="square" lIns="91426" tIns="91426" rIns="91426" bIns="91426" anchor="ctr" anchorCtr="0">
            <a:spAutoFit/>
          </a:bodyPr>
          <a:lstStyle>
            <a:lvl1pPr algn="ctr">
              <a:buNone/>
              <a:defRPr sz="3400" b="1" baseline="0">
                <a:solidFill>
                  <a:schemeClr val="bg1"/>
                </a:solidFill>
                <a:latin typeface="+mj-lt"/>
                <a:cs typeface="Trebuchet MS"/>
              </a:defRPr>
            </a:lvl1pPr>
          </a:lstStyle>
          <a:p>
            <a:pPr lvl="0"/>
            <a:r>
              <a:rPr lang="en-US" dirty="0"/>
              <a:t>SECTION HEADER (Drag to position)</a:t>
            </a:r>
          </a:p>
        </p:txBody>
      </p:sp>
      <p:sp>
        <p:nvSpPr>
          <p:cNvPr id="81" name="Text Placeholder 5"/>
          <p:cNvSpPr>
            <a:spLocks noGrp="1"/>
          </p:cNvSpPr>
          <p:nvPr>
            <p:ph type="body" sz="quarter" idx="177" hasCustomPrompt="1"/>
          </p:nvPr>
        </p:nvSpPr>
        <p:spPr>
          <a:xfrm>
            <a:off x="36931601" y="17510802"/>
            <a:ext cx="8375386" cy="707858"/>
          </a:xfrm>
          <a:prstGeom prst="rect">
            <a:avLst/>
          </a:prstGeom>
          <a:solidFill>
            <a:srgbClr val="004D00"/>
          </a:solidFill>
        </p:spPr>
        <p:txBody>
          <a:bodyPr wrap="square" lIns="91426" tIns="91426" rIns="91426" bIns="91426" anchor="ctr" anchorCtr="0">
            <a:spAutoFit/>
          </a:bodyPr>
          <a:lstStyle>
            <a:lvl1pPr algn="ctr">
              <a:buNone/>
              <a:defRPr sz="3400" b="1" baseline="0">
                <a:solidFill>
                  <a:schemeClr val="bg1"/>
                </a:solidFill>
                <a:latin typeface="+mj-lt"/>
                <a:cs typeface="Trebuchet MS"/>
              </a:defRPr>
            </a:lvl1pPr>
          </a:lstStyle>
          <a:p>
            <a:pPr lvl="0"/>
            <a:r>
              <a:rPr lang="en-US" dirty="0"/>
              <a:t>SECTION HEADER (Drag to position)</a:t>
            </a:r>
          </a:p>
        </p:txBody>
      </p:sp>
      <p:sp>
        <p:nvSpPr>
          <p:cNvPr id="82" name="Text Placeholder 5"/>
          <p:cNvSpPr>
            <a:spLocks noGrp="1"/>
          </p:cNvSpPr>
          <p:nvPr>
            <p:ph type="body" sz="quarter" idx="178" hasCustomPrompt="1"/>
          </p:nvPr>
        </p:nvSpPr>
        <p:spPr>
          <a:xfrm>
            <a:off x="36931601" y="17510802"/>
            <a:ext cx="8375386" cy="707858"/>
          </a:xfrm>
          <a:prstGeom prst="rect">
            <a:avLst/>
          </a:prstGeom>
          <a:solidFill>
            <a:srgbClr val="004D00"/>
          </a:solidFill>
        </p:spPr>
        <p:txBody>
          <a:bodyPr wrap="square" lIns="91426" tIns="91426" rIns="91426" bIns="91426" anchor="ctr" anchorCtr="0">
            <a:spAutoFit/>
          </a:bodyPr>
          <a:lstStyle>
            <a:lvl1pPr algn="ctr">
              <a:buNone/>
              <a:defRPr sz="3400" b="1" baseline="0">
                <a:solidFill>
                  <a:schemeClr val="bg1"/>
                </a:solidFill>
                <a:latin typeface="+mj-lt"/>
                <a:cs typeface="Trebuchet MS"/>
              </a:defRPr>
            </a:lvl1pPr>
          </a:lstStyle>
          <a:p>
            <a:pPr lvl="0"/>
            <a:r>
              <a:rPr lang="en-US" dirty="0"/>
              <a:t>SECTION HEADER (Drag to position)</a:t>
            </a:r>
          </a:p>
        </p:txBody>
      </p:sp>
      <p:sp>
        <p:nvSpPr>
          <p:cNvPr id="94" name="Text Placeholder 5"/>
          <p:cNvSpPr>
            <a:spLocks noGrp="1"/>
          </p:cNvSpPr>
          <p:nvPr>
            <p:ph type="body" sz="quarter" idx="179" hasCustomPrompt="1"/>
          </p:nvPr>
        </p:nvSpPr>
        <p:spPr>
          <a:xfrm>
            <a:off x="36931601" y="17510802"/>
            <a:ext cx="8375386" cy="707858"/>
          </a:xfrm>
          <a:prstGeom prst="rect">
            <a:avLst/>
          </a:prstGeom>
          <a:solidFill>
            <a:srgbClr val="004D00"/>
          </a:solidFill>
        </p:spPr>
        <p:txBody>
          <a:bodyPr wrap="square" lIns="91426" tIns="91426" rIns="91426" bIns="91426" anchor="ctr" anchorCtr="0">
            <a:spAutoFit/>
          </a:bodyPr>
          <a:lstStyle>
            <a:lvl1pPr algn="ctr">
              <a:buNone/>
              <a:defRPr sz="3400" b="1" baseline="0">
                <a:solidFill>
                  <a:schemeClr val="bg1"/>
                </a:solidFill>
                <a:latin typeface="+mj-lt"/>
                <a:cs typeface="Trebuchet MS"/>
              </a:defRPr>
            </a:lvl1pPr>
          </a:lstStyle>
          <a:p>
            <a:pPr lvl="0"/>
            <a:r>
              <a:rPr lang="en-US" dirty="0"/>
              <a:t>SECTION HEADER (Drag to position)</a:t>
            </a:r>
          </a:p>
        </p:txBody>
      </p:sp>
      <p:sp>
        <p:nvSpPr>
          <p:cNvPr id="95" name="Text Placeholder 5"/>
          <p:cNvSpPr>
            <a:spLocks noGrp="1"/>
          </p:cNvSpPr>
          <p:nvPr>
            <p:ph type="body" sz="quarter" idx="180" hasCustomPrompt="1"/>
          </p:nvPr>
        </p:nvSpPr>
        <p:spPr>
          <a:xfrm>
            <a:off x="36931601" y="17510802"/>
            <a:ext cx="8375386" cy="707858"/>
          </a:xfrm>
          <a:prstGeom prst="rect">
            <a:avLst/>
          </a:prstGeom>
          <a:solidFill>
            <a:srgbClr val="004D00"/>
          </a:solidFill>
        </p:spPr>
        <p:txBody>
          <a:bodyPr wrap="square" lIns="91426" tIns="91426" rIns="91426" bIns="91426" anchor="ctr" anchorCtr="0">
            <a:spAutoFit/>
          </a:bodyPr>
          <a:lstStyle>
            <a:lvl1pPr algn="ctr">
              <a:buNone/>
              <a:defRPr sz="3400" b="1" baseline="0">
                <a:solidFill>
                  <a:schemeClr val="bg1"/>
                </a:solidFill>
                <a:latin typeface="+mj-lt"/>
                <a:cs typeface="Trebuchet MS"/>
              </a:defRPr>
            </a:lvl1pPr>
          </a:lstStyle>
          <a:p>
            <a:pPr lvl="0"/>
            <a:r>
              <a:rPr lang="en-US" dirty="0"/>
              <a:t>SECTION HEADER (Drag to position)</a:t>
            </a:r>
          </a:p>
        </p:txBody>
      </p:sp>
      <p:sp>
        <p:nvSpPr>
          <p:cNvPr id="96" name="Text Placeholder 5"/>
          <p:cNvSpPr>
            <a:spLocks noGrp="1"/>
          </p:cNvSpPr>
          <p:nvPr>
            <p:ph type="body" sz="quarter" idx="173" hasCustomPrompt="1"/>
          </p:nvPr>
        </p:nvSpPr>
        <p:spPr>
          <a:xfrm>
            <a:off x="36931601" y="17510802"/>
            <a:ext cx="8375386" cy="707858"/>
          </a:xfrm>
          <a:prstGeom prst="rect">
            <a:avLst/>
          </a:prstGeom>
          <a:solidFill>
            <a:srgbClr val="004D00"/>
          </a:solidFill>
        </p:spPr>
        <p:txBody>
          <a:bodyPr wrap="square" lIns="91426" tIns="91426" rIns="91426" bIns="91426" anchor="ctr" anchorCtr="0">
            <a:spAutoFit/>
          </a:bodyPr>
          <a:lstStyle>
            <a:lvl1pPr algn="ctr">
              <a:buNone/>
              <a:defRPr sz="3400" b="1" baseline="0">
                <a:solidFill>
                  <a:schemeClr val="bg1"/>
                </a:solidFill>
                <a:latin typeface="+mj-lt"/>
                <a:cs typeface="Trebuchet MS"/>
              </a:defRPr>
            </a:lvl1pPr>
          </a:lstStyle>
          <a:p>
            <a:pPr lvl="0"/>
            <a:r>
              <a:rPr lang="en-US" dirty="0"/>
              <a:t>SECTION HEADER (Drag to position)</a:t>
            </a:r>
          </a:p>
        </p:txBody>
      </p:sp>
      <p:sp>
        <p:nvSpPr>
          <p:cNvPr id="97" name="Picture Placeholder 13"/>
          <p:cNvSpPr>
            <a:spLocks noGrp="1"/>
          </p:cNvSpPr>
          <p:nvPr>
            <p:ph type="pic" sz="quarter" idx="181" hasCustomPrompt="1"/>
          </p:nvPr>
        </p:nvSpPr>
        <p:spPr>
          <a:xfrm>
            <a:off x="38354000" y="24483063"/>
            <a:ext cx="5698067" cy="4512235"/>
          </a:xfrm>
          <a:prstGeom prst="rect">
            <a:avLst/>
          </a:prstGeom>
          <a:noFill/>
          <a:ln>
            <a:solidFill>
              <a:srgbClr val="004D00"/>
            </a:solidFill>
          </a:ln>
          <a:effectLst/>
        </p:spPr>
        <p:txBody>
          <a:bodyPr lIns="91426" tIns="45711" rIns="91426" bIns="45711" anchor="ctr"/>
          <a:lstStyle>
            <a:lvl1pPr marL="0" indent="0" algn="ctr">
              <a:buNone/>
              <a:defRPr sz="3872" b="0" baseline="0">
                <a:solidFill>
                  <a:schemeClr val="tx2"/>
                </a:solidFill>
              </a:defRPr>
            </a:lvl1pPr>
          </a:lstStyle>
          <a:p>
            <a:r>
              <a:rPr lang="en-US" dirty="0"/>
              <a:t>PICTURE PLACEHOLDER</a:t>
            </a:r>
          </a:p>
        </p:txBody>
      </p:sp>
      <p:sp>
        <p:nvSpPr>
          <p:cNvPr id="98" name="Picture Placeholder 13"/>
          <p:cNvSpPr>
            <a:spLocks noGrp="1"/>
          </p:cNvSpPr>
          <p:nvPr>
            <p:ph type="pic" sz="quarter" idx="182" hasCustomPrompt="1"/>
          </p:nvPr>
        </p:nvSpPr>
        <p:spPr>
          <a:xfrm>
            <a:off x="38354000" y="24483063"/>
            <a:ext cx="5698067" cy="4512235"/>
          </a:xfrm>
          <a:prstGeom prst="rect">
            <a:avLst/>
          </a:prstGeom>
          <a:noFill/>
          <a:ln>
            <a:solidFill>
              <a:srgbClr val="004D00"/>
            </a:solidFill>
          </a:ln>
          <a:effectLst/>
        </p:spPr>
        <p:txBody>
          <a:bodyPr lIns="91426" tIns="45711" rIns="91426" bIns="45711" anchor="ctr"/>
          <a:lstStyle>
            <a:lvl1pPr marL="0" indent="0" algn="ctr">
              <a:buNone/>
              <a:defRPr sz="3872" b="0" baseline="0">
                <a:solidFill>
                  <a:schemeClr val="tx2"/>
                </a:solidFill>
              </a:defRPr>
            </a:lvl1pPr>
          </a:lstStyle>
          <a:p>
            <a:r>
              <a:rPr lang="en-US" dirty="0"/>
              <a:t>PICTURE PLACEHOLDER</a:t>
            </a:r>
          </a:p>
        </p:txBody>
      </p:sp>
      <p:sp>
        <p:nvSpPr>
          <p:cNvPr id="99" name="Picture Placeholder 13"/>
          <p:cNvSpPr>
            <a:spLocks noGrp="1"/>
          </p:cNvSpPr>
          <p:nvPr>
            <p:ph type="pic" sz="quarter" idx="183" hasCustomPrompt="1"/>
          </p:nvPr>
        </p:nvSpPr>
        <p:spPr>
          <a:xfrm>
            <a:off x="38354000" y="24483063"/>
            <a:ext cx="5698067" cy="4512235"/>
          </a:xfrm>
          <a:prstGeom prst="rect">
            <a:avLst/>
          </a:prstGeom>
          <a:noFill/>
          <a:ln>
            <a:solidFill>
              <a:srgbClr val="004D00"/>
            </a:solidFill>
          </a:ln>
          <a:effectLst/>
        </p:spPr>
        <p:txBody>
          <a:bodyPr lIns="91426" tIns="45711" rIns="91426" bIns="45711" anchor="ctr"/>
          <a:lstStyle>
            <a:lvl1pPr marL="0" indent="0" algn="ctr">
              <a:buNone/>
              <a:defRPr sz="3872" b="0" baseline="0">
                <a:solidFill>
                  <a:schemeClr val="tx2"/>
                </a:solidFill>
              </a:defRPr>
            </a:lvl1pPr>
          </a:lstStyle>
          <a:p>
            <a:r>
              <a:rPr lang="en-US" dirty="0"/>
              <a:t>PICTURE PLACEHOLDER</a:t>
            </a:r>
          </a:p>
        </p:txBody>
      </p:sp>
      <p:sp>
        <p:nvSpPr>
          <p:cNvPr id="100" name="Picture Placeholder 13"/>
          <p:cNvSpPr>
            <a:spLocks noGrp="1"/>
          </p:cNvSpPr>
          <p:nvPr>
            <p:ph type="pic" sz="quarter" idx="184" hasCustomPrompt="1"/>
          </p:nvPr>
        </p:nvSpPr>
        <p:spPr>
          <a:xfrm>
            <a:off x="38354000" y="24483063"/>
            <a:ext cx="5698067" cy="4512235"/>
          </a:xfrm>
          <a:prstGeom prst="rect">
            <a:avLst/>
          </a:prstGeom>
          <a:noFill/>
          <a:ln>
            <a:solidFill>
              <a:srgbClr val="004D00"/>
            </a:solidFill>
          </a:ln>
          <a:effectLst/>
        </p:spPr>
        <p:txBody>
          <a:bodyPr lIns="91426" tIns="45711" rIns="91426" bIns="45711" anchor="ctr"/>
          <a:lstStyle>
            <a:lvl1pPr marL="0" indent="0" algn="ctr">
              <a:buNone/>
              <a:defRPr sz="3872" b="0" baseline="0">
                <a:solidFill>
                  <a:schemeClr val="tx2"/>
                </a:solidFill>
              </a:defRPr>
            </a:lvl1pPr>
          </a:lstStyle>
          <a:p>
            <a:r>
              <a:rPr lang="en-US" dirty="0"/>
              <a:t>PICTURE PLACEHOLDER</a:t>
            </a:r>
          </a:p>
        </p:txBody>
      </p:sp>
      <p:sp>
        <p:nvSpPr>
          <p:cNvPr id="101" name="Picture Placeholder 13"/>
          <p:cNvSpPr>
            <a:spLocks noGrp="1"/>
          </p:cNvSpPr>
          <p:nvPr>
            <p:ph type="pic" sz="quarter" idx="185" hasCustomPrompt="1"/>
          </p:nvPr>
        </p:nvSpPr>
        <p:spPr>
          <a:xfrm>
            <a:off x="38354000" y="24483063"/>
            <a:ext cx="5698067" cy="4512235"/>
          </a:xfrm>
          <a:prstGeom prst="rect">
            <a:avLst/>
          </a:prstGeom>
          <a:noFill/>
          <a:ln>
            <a:solidFill>
              <a:srgbClr val="004D00"/>
            </a:solidFill>
          </a:ln>
          <a:effectLst/>
        </p:spPr>
        <p:txBody>
          <a:bodyPr lIns="91426" tIns="45711" rIns="91426" bIns="45711" anchor="ctr"/>
          <a:lstStyle>
            <a:lvl1pPr marL="0" indent="0" algn="ctr">
              <a:buNone/>
              <a:defRPr sz="3872" b="0" baseline="0">
                <a:solidFill>
                  <a:schemeClr val="tx2"/>
                </a:solidFill>
              </a:defRPr>
            </a:lvl1pPr>
          </a:lstStyle>
          <a:p>
            <a:r>
              <a:rPr lang="en-US" dirty="0"/>
              <a:t>PICTURE PLACEHOLDER</a:t>
            </a:r>
          </a:p>
        </p:txBody>
      </p:sp>
      <p:sp>
        <p:nvSpPr>
          <p:cNvPr id="102" name="Picture Placeholder 13"/>
          <p:cNvSpPr>
            <a:spLocks noGrp="1"/>
          </p:cNvSpPr>
          <p:nvPr>
            <p:ph type="pic" sz="quarter" idx="186" hasCustomPrompt="1"/>
          </p:nvPr>
        </p:nvSpPr>
        <p:spPr>
          <a:xfrm>
            <a:off x="38354000" y="24483063"/>
            <a:ext cx="5698067" cy="4512235"/>
          </a:xfrm>
          <a:prstGeom prst="rect">
            <a:avLst/>
          </a:prstGeom>
          <a:noFill/>
          <a:ln>
            <a:solidFill>
              <a:srgbClr val="004D00"/>
            </a:solidFill>
          </a:ln>
          <a:effectLst/>
        </p:spPr>
        <p:txBody>
          <a:bodyPr lIns="91426" tIns="45711" rIns="91426" bIns="45711" anchor="ctr"/>
          <a:lstStyle>
            <a:lvl1pPr marL="0" indent="0" algn="ctr">
              <a:buNone/>
              <a:defRPr sz="3872" b="0" baseline="0">
                <a:solidFill>
                  <a:schemeClr val="tx2"/>
                </a:solidFill>
              </a:defRPr>
            </a:lvl1pPr>
          </a:lstStyle>
          <a:p>
            <a:r>
              <a:rPr lang="en-US" dirty="0"/>
              <a:t>PICTURE PLACEHOLDER</a:t>
            </a:r>
          </a:p>
        </p:txBody>
      </p:sp>
      <p:sp>
        <p:nvSpPr>
          <p:cNvPr id="103" name="Picture Placeholder 13"/>
          <p:cNvSpPr>
            <a:spLocks noGrp="1"/>
          </p:cNvSpPr>
          <p:nvPr>
            <p:ph type="pic" sz="quarter" idx="187" hasCustomPrompt="1"/>
          </p:nvPr>
        </p:nvSpPr>
        <p:spPr>
          <a:xfrm>
            <a:off x="38354000" y="24483063"/>
            <a:ext cx="5698067" cy="4512235"/>
          </a:xfrm>
          <a:prstGeom prst="rect">
            <a:avLst/>
          </a:prstGeom>
          <a:noFill/>
          <a:ln>
            <a:solidFill>
              <a:srgbClr val="004D00"/>
            </a:solidFill>
          </a:ln>
          <a:effectLst/>
        </p:spPr>
        <p:txBody>
          <a:bodyPr lIns="91426" tIns="45711" rIns="91426" bIns="45711" anchor="ctr"/>
          <a:lstStyle>
            <a:lvl1pPr marL="0" indent="0" algn="ctr">
              <a:buNone/>
              <a:defRPr sz="3872" b="0" baseline="0">
                <a:solidFill>
                  <a:schemeClr val="tx2"/>
                </a:solidFill>
              </a:defRPr>
            </a:lvl1pPr>
          </a:lstStyle>
          <a:p>
            <a:r>
              <a:rPr lang="en-US" dirty="0"/>
              <a:t>PICTURE PLACEHOLDER</a:t>
            </a:r>
          </a:p>
        </p:txBody>
      </p:sp>
      <p:sp>
        <p:nvSpPr>
          <p:cNvPr id="104" name="Picture Placeholder 13"/>
          <p:cNvSpPr>
            <a:spLocks noGrp="1"/>
          </p:cNvSpPr>
          <p:nvPr>
            <p:ph type="pic" sz="quarter" idx="188" hasCustomPrompt="1"/>
          </p:nvPr>
        </p:nvSpPr>
        <p:spPr>
          <a:xfrm>
            <a:off x="38354000" y="24483063"/>
            <a:ext cx="5698067" cy="4512235"/>
          </a:xfrm>
          <a:prstGeom prst="rect">
            <a:avLst/>
          </a:prstGeom>
          <a:noFill/>
          <a:ln>
            <a:solidFill>
              <a:srgbClr val="004D00"/>
            </a:solidFill>
          </a:ln>
          <a:effectLst/>
        </p:spPr>
        <p:txBody>
          <a:bodyPr lIns="91426" tIns="45711" rIns="91426" bIns="45711" anchor="ctr"/>
          <a:lstStyle>
            <a:lvl1pPr marL="0" indent="0" algn="ctr">
              <a:buNone/>
              <a:defRPr sz="3872" b="0" baseline="0">
                <a:solidFill>
                  <a:schemeClr val="tx2"/>
                </a:solidFill>
              </a:defRPr>
            </a:lvl1pPr>
          </a:lstStyle>
          <a:p>
            <a:r>
              <a:rPr lang="en-US" dirty="0"/>
              <a:t>PICTURE PLACEHOLDER</a:t>
            </a:r>
          </a:p>
        </p:txBody>
      </p:sp>
      <p:sp>
        <p:nvSpPr>
          <p:cNvPr id="105" name="Picture Placeholder 13"/>
          <p:cNvSpPr>
            <a:spLocks noGrp="1"/>
          </p:cNvSpPr>
          <p:nvPr>
            <p:ph type="pic" sz="quarter" idx="189" hasCustomPrompt="1"/>
          </p:nvPr>
        </p:nvSpPr>
        <p:spPr>
          <a:xfrm>
            <a:off x="38354000" y="24483063"/>
            <a:ext cx="5698067" cy="4512235"/>
          </a:xfrm>
          <a:prstGeom prst="rect">
            <a:avLst/>
          </a:prstGeom>
          <a:noFill/>
          <a:ln>
            <a:solidFill>
              <a:srgbClr val="004D00"/>
            </a:solidFill>
          </a:ln>
          <a:effectLst/>
        </p:spPr>
        <p:txBody>
          <a:bodyPr lIns="91426" tIns="45711" rIns="91426" bIns="45711" anchor="ctr"/>
          <a:lstStyle>
            <a:lvl1pPr marL="0" indent="0" algn="ctr">
              <a:buNone/>
              <a:defRPr sz="3872" b="0" baseline="0">
                <a:solidFill>
                  <a:schemeClr val="tx2"/>
                </a:solidFill>
              </a:defRPr>
            </a:lvl1pPr>
          </a:lstStyle>
          <a:p>
            <a:r>
              <a:rPr lang="en-US" dirty="0"/>
              <a:t>PICTURE PLACEHOLDER</a:t>
            </a:r>
          </a:p>
        </p:txBody>
      </p:sp>
      <p:sp>
        <p:nvSpPr>
          <p:cNvPr id="106" name="Picture Placeholder 13"/>
          <p:cNvSpPr>
            <a:spLocks noGrp="1"/>
          </p:cNvSpPr>
          <p:nvPr>
            <p:ph type="pic" sz="quarter" idx="190" hasCustomPrompt="1"/>
          </p:nvPr>
        </p:nvSpPr>
        <p:spPr>
          <a:xfrm>
            <a:off x="38354000" y="24483063"/>
            <a:ext cx="5698067" cy="4512235"/>
          </a:xfrm>
          <a:prstGeom prst="rect">
            <a:avLst/>
          </a:prstGeom>
          <a:noFill/>
          <a:ln>
            <a:solidFill>
              <a:srgbClr val="004D00"/>
            </a:solidFill>
          </a:ln>
          <a:effectLst/>
        </p:spPr>
        <p:txBody>
          <a:bodyPr lIns="91426" tIns="45711" rIns="91426" bIns="45711" anchor="ctr"/>
          <a:lstStyle>
            <a:lvl1pPr marL="0" indent="0" algn="ctr">
              <a:buNone/>
              <a:defRPr sz="3872" b="0" baseline="0">
                <a:solidFill>
                  <a:schemeClr val="tx2"/>
                </a:solidFill>
              </a:defRPr>
            </a:lvl1pPr>
          </a:lstStyle>
          <a:p>
            <a:r>
              <a:rPr lang="en-US" dirty="0"/>
              <a:t>PICTURE PLACEHOLDER</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UofS  Wide center 3 colum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752167" y="5670828"/>
            <a:ext cx="8380677" cy="955696"/>
          </a:xfrm>
          <a:prstGeom prst="rect">
            <a:avLst/>
          </a:prstGeom>
        </p:spPr>
        <p:txBody>
          <a:bodyPr wrap="square" lIns="228561" tIns="228561" rIns="228561" bIns="228561">
            <a:spAutoFit/>
          </a:bodyPr>
          <a:lstStyle>
            <a:lvl1pPr marL="0" indent="0" algn="just">
              <a:spcBef>
                <a:spcPts val="0"/>
              </a:spcBef>
              <a:buNone/>
              <a:defRPr sz="3211">
                <a:latin typeface="Times New Roman"/>
                <a:cs typeface="Times New Roman"/>
              </a:defRPr>
            </a:lvl1pPr>
            <a:lvl2pPr marL="1403044" indent="-539633">
              <a:defRPr sz="2361">
                <a:latin typeface="Trebuchet MS" pitchFamily="34" charset="0"/>
              </a:defRPr>
            </a:lvl2pPr>
            <a:lvl3pPr marL="1942679" indent="-539633">
              <a:defRPr sz="2361">
                <a:latin typeface="Trebuchet MS" pitchFamily="34" charset="0"/>
              </a:defRPr>
            </a:lvl3pPr>
            <a:lvl4pPr marL="2536274" indent="-593597">
              <a:defRPr sz="2361">
                <a:latin typeface="Trebuchet MS" pitchFamily="34" charset="0"/>
              </a:defRPr>
            </a:lvl4pPr>
            <a:lvl5pPr marL="2967981" indent="-431706">
              <a:defRPr sz="2361">
                <a:latin typeface="Trebuchet MS" pitchFamily="34" charset="0"/>
              </a:defRPr>
            </a:lvl5pPr>
          </a:lstStyle>
          <a:p>
            <a:pPr lvl="0"/>
            <a:r>
              <a:rPr lang="en-US" dirty="0"/>
              <a:t>Enter your text here</a:t>
            </a:r>
          </a:p>
        </p:txBody>
      </p:sp>
      <p:sp>
        <p:nvSpPr>
          <p:cNvPr id="6" name="Text Placeholder 5"/>
          <p:cNvSpPr>
            <a:spLocks noGrp="1"/>
          </p:cNvSpPr>
          <p:nvPr>
            <p:ph type="body" sz="quarter" idx="11" hasCustomPrompt="1"/>
          </p:nvPr>
        </p:nvSpPr>
        <p:spPr>
          <a:xfrm>
            <a:off x="768618" y="4996099"/>
            <a:ext cx="8374063" cy="707858"/>
          </a:xfrm>
          <a:prstGeom prst="rect">
            <a:avLst/>
          </a:prstGeom>
          <a:solidFill>
            <a:srgbClr val="004D00"/>
          </a:solidFill>
        </p:spPr>
        <p:txBody>
          <a:bodyPr lIns="91426" tIns="91426" rIns="91426" bIns="91426" anchor="ctr" anchorCtr="0">
            <a:spAutoFit/>
          </a:bodyPr>
          <a:lstStyle>
            <a:lvl1pPr algn="ctr">
              <a:buNone/>
              <a:defRPr sz="3400" b="1" baseline="0">
                <a:solidFill>
                  <a:schemeClr val="bg1"/>
                </a:solidFill>
              </a:defRPr>
            </a:lvl1pPr>
          </a:lstStyle>
          <a:p>
            <a:pPr lvl="0"/>
            <a:r>
              <a:rPr lang="en-US" dirty="0"/>
              <a:t>(click to add) INTRODUCTION or ABSTRACT</a:t>
            </a:r>
          </a:p>
        </p:txBody>
      </p:sp>
      <p:sp>
        <p:nvSpPr>
          <p:cNvPr id="19" name="Text Placeholder 3"/>
          <p:cNvSpPr>
            <a:spLocks noGrp="1"/>
          </p:cNvSpPr>
          <p:nvPr>
            <p:ph type="body" sz="quarter" idx="19" hasCustomPrompt="1"/>
          </p:nvPr>
        </p:nvSpPr>
        <p:spPr>
          <a:xfrm>
            <a:off x="752166" y="14090234"/>
            <a:ext cx="8382000" cy="955696"/>
          </a:xfrm>
          <a:prstGeom prst="rect">
            <a:avLst/>
          </a:prstGeom>
        </p:spPr>
        <p:txBody>
          <a:bodyPr wrap="square" lIns="228561" tIns="228561" rIns="228561" bIns="228561">
            <a:spAutoFit/>
          </a:bodyPr>
          <a:lstStyle>
            <a:lvl1pPr marL="0" indent="0" algn="just">
              <a:spcBef>
                <a:spcPts val="0"/>
              </a:spcBef>
              <a:buNone/>
              <a:defRPr sz="3211">
                <a:latin typeface="Times New Roman"/>
                <a:cs typeface="Times New Roman"/>
              </a:defRPr>
            </a:lvl1pPr>
            <a:lvl2pPr marL="1403044" indent="-539633">
              <a:defRPr sz="2361">
                <a:latin typeface="Trebuchet MS" pitchFamily="34" charset="0"/>
              </a:defRPr>
            </a:lvl2pPr>
            <a:lvl3pPr marL="1942679" indent="-539633">
              <a:defRPr sz="2361">
                <a:latin typeface="Trebuchet MS" pitchFamily="34" charset="0"/>
              </a:defRPr>
            </a:lvl3pPr>
            <a:lvl4pPr marL="2536274" indent="-593597">
              <a:defRPr sz="2361">
                <a:latin typeface="Trebuchet MS" pitchFamily="34" charset="0"/>
              </a:defRPr>
            </a:lvl4pPr>
            <a:lvl5pPr marL="2967981" indent="-431706">
              <a:defRPr sz="2361">
                <a:latin typeface="Trebuchet MS" pitchFamily="34" charset="0"/>
              </a:defRPr>
            </a:lvl5pPr>
          </a:lstStyle>
          <a:p>
            <a:pPr lvl="0"/>
            <a:r>
              <a:rPr lang="en-US" dirty="0"/>
              <a:t>Enter your text here</a:t>
            </a:r>
          </a:p>
        </p:txBody>
      </p:sp>
      <p:sp>
        <p:nvSpPr>
          <p:cNvPr id="20" name="Text Placeholder 5"/>
          <p:cNvSpPr>
            <a:spLocks noGrp="1"/>
          </p:cNvSpPr>
          <p:nvPr>
            <p:ph type="body" sz="quarter" idx="20" hasCustomPrompt="1"/>
          </p:nvPr>
        </p:nvSpPr>
        <p:spPr>
          <a:xfrm>
            <a:off x="768617" y="13445830"/>
            <a:ext cx="8375386" cy="707858"/>
          </a:xfrm>
          <a:prstGeom prst="rect">
            <a:avLst/>
          </a:prstGeom>
          <a:solidFill>
            <a:srgbClr val="004D00"/>
          </a:solidFill>
        </p:spPr>
        <p:txBody>
          <a:bodyPr wrap="square" lIns="91426" tIns="91426" rIns="91426" bIns="91426" anchor="ctr" anchorCtr="0">
            <a:spAutoFit/>
          </a:bodyPr>
          <a:lstStyle>
            <a:lvl1pPr algn="ctr">
              <a:buNone/>
              <a:defRPr sz="3400" b="1" baseline="0">
                <a:solidFill>
                  <a:schemeClr val="bg1"/>
                </a:solidFill>
              </a:defRPr>
            </a:lvl1pPr>
          </a:lstStyle>
          <a:p>
            <a:pPr lvl="0"/>
            <a:r>
              <a:rPr lang="en-US" dirty="0"/>
              <a:t>(click to add)  OBJECTIVES</a:t>
            </a:r>
          </a:p>
        </p:txBody>
      </p:sp>
      <p:sp>
        <p:nvSpPr>
          <p:cNvPr id="21" name="Text Placeholder 3"/>
          <p:cNvSpPr>
            <a:spLocks noGrp="1"/>
          </p:cNvSpPr>
          <p:nvPr>
            <p:ph type="body" sz="quarter" idx="21" hasCustomPrompt="1"/>
          </p:nvPr>
        </p:nvSpPr>
        <p:spPr>
          <a:xfrm>
            <a:off x="9654644" y="5663331"/>
            <a:ext cx="17266707" cy="955696"/>
          </a:xfrm>
          <a:prstGeom prst="rect">
            <a:avLst/>
          </a:prstGeom>
        </p:spPr>
        <p:txBody>
          <a:bodyPr wrap="square" lIns="228561" tIns="228561" rIns="228561" bIns="228561">
            <a:spAutoFit/>
          </a:bodyPr>
          <a:lstStyle>
            <a:lvl1pPr marL="0" indent="0" algn="just">
              <a:spcBef>
                <a:spcPts val="0"/>
              </a:spcBef>
              <a:buNone/>
              <a:defRPr sz="3211">
                <a:latin typeface="Times New Roman"/>
                <a:cs typeface="Times New Roman"/>
              </a:defRPr>
            </a:lvl1pPr>
            <a:lvl2pPr marL="1403044" indent="-539633">
              <a:defRPr sz="2361">
                <a:latin typeface="Trebuchet MS" pitchFamily="34" charset="0"/>
              </a:defRPr>
            </a:lvl2pPr>
            <a:lvl3pPr marL="1942679" indent="-539633">
              <a:defRPr sz="2361">
                <a:latin typeface="Trebuchet MS" pitchFamily="34" charset="0"/>
              </a:defRPr>
            </a:lvl3pPr>
            <a:lvl4pPr marL="2536274" indent="-593597">
              <a:defRPr sz="2361">
                <a:latin typeface="Trebuchet MS" pitchFamily="34" charset="0"/>
              </a:defRPr>
            </a:lvl4pPr>
            <a:lvl5pPr marL="2967981" indent="-431706">
              <a:defRPr sz="2361">
                <a:latin typeface="Trebuchet MS" pitchFamily="34" charset="0"/>
              </a:defRPr>
            </a:lvl5pPr>
          </a:lstStyle>
          <a:p>
            <a:pPr lvl="0"/>
            <a:r>
              <a:rPr lang="en-US" dirty="0"/>
              <a:t>Enter your text here</a:t>
            </a:r>
          </a:p>
        </p:txBody>
      </p:sp>
      <p:sp>
        <p:nvSpPr>
          <p:cNvPr id="22" name="Text Placeholder 5"/>
          <p:cNvSpPr>
            <a:spLocks noGrp="1"/>
          </p:cNvSpPr>
          <p:nvPr>
            <p:ph type="body" sz="quarter" idx="22" hasCustomPrompt="1"/>
          </p:nvPr>
        </p:nvSpPr>
        <p:spPr>
          <a:xfrm>
            <a:off x="9655971" y="4996099"/>
            <a:ext cx="17266710" cy="707858"/>
          </a:xfrm>
          <a:prstGeom prst="rect">
            <a:avLst/>
          </a:prstGeom>
          <a:solidFill>
            <a:srgbClr val="004D00"/>
          </a:solidFill>
        </p:spPr>
        <p:txBody>
          <a:bodyPr wrap="square" lIns="91426" tIns="91426" rIns="91426" bIns="91426" anchor="ctr" anchorCtr="0">
            <a:spAutoFit/>
          </a:bodyPr>
          <a:lstStyle>
            <a:lvl1pPr algn="ctr">
              <a:buNone/>
              <a:defRPr sz="3400" b="1" baseline="0">
                <a:solidFill>
                  <a:schemeClr val="bg1"/>
                </a:solidFill>
              </a:defRPr>
            </a:lvl1pPr>
          </a:lstStyle>
          <a:p>
            <a:pPr lvl="0"/>
            <a:r>
              <a:rPr lang="en-US" dirty="0"/>
              <a:t>(header)  MATERIALS &amp; METHODS</a:t>
            </a:r>
          </a:p>
        </p:txBody>
      </p:sp>
      <p:sp>
        <p:nvSpPr>
          <p:cNvPr id="23" name="Text Placeholder 3"/>
          <p:cNvSpPr>
            <a:spLocks noGrp="1"/>
          </p:cNvSpPr>
          <p:nvPr>
            <p:ph type="body" sz="quarter" idx="23" hasCustomPrompt="1"/>
          </p:nvPr>
        </p:nvSpPr>
        <p:spPr>
          <a:xfrm>
            <a:off x="9654646" y="20601556"/>
            <a:ext cx="17266710" cy="955696"/>
          </a:xfrm>
          <a:prstGeom prst="rect">
            <a:avLst/>
          </a:prstGeom>
        </p:spPr>
        <p:txBody>
          <a:bodyPr wrap="square" lIns="228561" tIns="228561" rIns="228561" bIns="228561">
            <a:spAutoFit/>
          </a:bodyPr>
          <a:lstStyle>
            <a:lvl1pPr marL="0" indent="0" algn="just">
              <a:spcBef>
                <a:spcPts val="0"/>
              </a:spcBef>
              <a:buNone/>
              <a:defRPr sz="3211">
                <a:latin typeface="Times New Roman"/>
                <a:cs typeface="Times New Roman"/>
              </a:defRPr>
            </a:lvl1pPr>
            <a:lvl2pPr marL="1403044" indent="-539633">
              <a:defRPr sz="2361">
                <a:latin typeface="Trebuchet MS" pitchFamily="34" charset="0"/>
              </a:defRPr>
            </a:lvl2pPr>
            <a:lvl3pPr marL="1942679" indent="-539633">
              <a:defRPr sz="2361">
                <a:latin typeface="Trebuchet MS" pitchFamily="34" charset="0"/>
              </a:defRPr>
            </a:lvl3pPr>
            <a:lvl4pPr marL="2536274" indent="-593597">
              <a:defRPr sz="2361">
                <a:latin typeface="Trebuchet MS" pitchFamily="34" charset="0"/>
              </a:defRPr>
            </a:lvl4pPr>
            <a:lvl5pPr marL="2967981" indent="-431706">
              <a:defRPr sz="2361">
                <a:latin typeface="Trebuchet MS" pitchFamily="34" charset="0"/>
              </a:defRPr>
            </a:lvl5pPr>
          </a:lstStyle>
          <a:p>
            <a:pPr lvl="0"/>
            <a:r>
              <a:rPr lang="en-US" dirty="0"/>
              <a:t>Enter your text here</a:t>
            </a:r>
          </a:p>
        </p:txBody>
      </p:sp>
      <p:sp>
        <p:nvSpPr>
          <p:cNvPr id="24" name="Text Placeholder 5"/>
          <p:cNvSpPr>
            <a:spLocks noGrp="1"/>
          </p:cNvSpPr>
          <p:nvPr>
            <p:ph type="body" sz="quarter" idx="24" hasCustomPrompt="1"/>
          </p:nvPr>
        </p:nvSpPr>
        <p:spPr>
          <a:xfrm>
            <a:off x="9655968" y="19926828"/>
            <a:ext cx="17266710" cy="707858"/>
          </a:xfrm>
          <a:prstGeom prst="rect">
            <a:avLst/>
          </a:prstGeom>
          <a:solidFill>
            <a:srgbClr val="004D00"/>
          </a:solidFill>
        </p:spPr>
        <p:txBody>
          <a:bodyPr wrap="square" lIns="91426" tIns="91426" rIns="91426" bIns="91426" anchor="ctr" anchorCtr="0">
            <a:spAutoFit/>
          </a:bodyPr>
          <a:lstStyle>
            <a:lvl1pPr algn="ctr">
              <a:buNone/>
              <a:defRPr sz="3400" b="1" baseline="0">
                <a:solidFill>
                  <a:schemeClr val="bg1"/>
                </a:solidFill>
              </a:defRPr>
            </a:lvl1pPr>
          </a:lstStyle>
          <a:p>
            <a:pPr lvl="0"/>
            <a:r>
              <a:rPr lang="en-US" dirty="0"/>
              <a:t>(click to add)  RESULTS</a:t>
            </a:r>
          </a:p>
        </p:txBody>
      </p:sp>
      <p:sp>
        <p:nvSpPr>
          <p:cNvPr id="25" name="Text Placeholder 5"/>
          <p:cNvSpPr>
            <a:spLocks noGrp="1"/>
          </p:cNvSpPr>
          <p:nvPr>
            <p:ph type="body" sz="quarter" idx="25" hasCustomPrompt="1"/>
          </p:nvPr>
        </p:nvSpPr>
        <p:spPr>
          <a:xfrm>
            <a:off x="27437292" y="4996099"/>
            <a:ext cx="8372516" cy="707858"/>
          </a:xfrm>
          <a:prstGeom prst="rect">
            <a:avLst/>
          </a:prstGeom>
          <a:solidFill>
            <a:srgbClr val="004D00"/>
          </a:solidFill>
        </p:spPr>
        <p:txBody>
          <a:bodyPr wrap="square" lIns="91426" tIns="91426" rIns="91426" bIns="91426" anchor="ctr" anchorCtr="0">
            <a:spAutoFit/>
          </a:bodyPr>
          <a:lstStyle>
            <a:lvl1pPr algn="ctr">
              <a:buNone/>
              <a:defRPr sz="3400" b="1" baseline="0">
                <a:solidFill>
                  <a:schemeClr val="bg1"/>
                </a:solidFill>
              </a:defRPr>
            </a:lvl1pPr>
          </a:lstStyle>
          <a:p>
            <a:pPr lvl="0"/>
            <a:r>
              <a:rPr lang="en-US" dirty="0"/>
              <a:t>(click to add) CONCLUSIONS</a:t>
            </a:r>
          </a:p>
        </p:txBody>
      </p:sp>
      <p:sp>
        <p:nvSpPr>
          <p:cNvPr id="26" name="Text Placeholder 3"/>
          <p:cNvSpPr>
            <a:spLocks noGrp="1"/>
          </p:cNvSpPr>
          <p:nvPr>
            <p:ph type="body" sz="quarter" idx="26" hasCustomPrompt="1"/>
          </p:nvPr>
        </p:nvSpPr>
        <p:spPr>
          <a:xfrm>
            <a:off x="27435967" y="5670828"/>
            <a:ext cx="8372516" cy="955696"/>
          </a:xfrm>
          <a:prstGeom prst="rect">
            <a:avLst/>
          </a:prstGeom>
        </p:spPr>
        <p:txBody>
          <a:bodyPr wrap="square" lIns="228561" tIns="228561" rIns="228561" bIns="228561">
            <a:spAutoFit/>
          </a:bodyPr>
          <a:lstStyle>
            <a:lvl1pPr marL="0" indent="0" algn="just">
              <a:spcBef>
                <a:spcPts val="0"/>
              </a:spcBef>
              <a:buNone/>
              <a:defRPr sz="3211">
                <a:latin typeface="Times New Roman"/>
                <a:cs typeface="Times New Roman"/>
              </a:defRPr>
            </a:lvl1pPr>
            <a:lvl2pPr marL="1403044" indent="-539633">
              <a:defRPr sz="2361">
                <a:latin typeface="Trebuchet MS" pitchFamily="34" charset="0"/>
              </a:defRPr>
            </a:lvl2pPr>
            <a:lvl3pPr marL="1942679" indent="-539633">
              <a:defRPr sz="2361">
                <a:latin typeface="Trebuchet MS" pitchFamily="34" charset="0"/>
              </a:defRPr>
            </a:lvl3pPr>
            <a:lvl4pPr marL="2536274" indent="-593597">
              <a:defRPr sz="2361">
                <a:latin typeface="Trebuchet MS" pitchFamily="34" charset="0"/>
              </a:defRPr>
            </a:lvl4pPr>
            <a:lvl5pPr marL="2967981" indent="-431706">
              <a:defRPr sz="2361">
                <a:latin typeface="Trebuchet MS" pitchFamily="34" charset="0"/>
              </a:defRPr>
            </a:lvl5pPr>
          </a:lstStyle>
          <a:p>
            <a:pPr lvl="0"/>
            <a:r>
              <a:rPr lang="en-US" dirty="0"/>
              <a:t>Enter your text here</a:t>
            </a:r>
          </a:p>
        </p:txBody>
      </p:sp>
      <p:sp>
        <p:nvSpPr>
          <p:cNvPr id="27" name="Text Placeholder 5"/>
          <p:cNvSpPr>
            <a:spLocks noGrp="1"/>
          </p:cNvSpPr>
          <p:nvPr>
            <p:ph type="body" sz="quarter" idx="27" hasCustomPrompt="1"/>
          </p:nvPr>
        </p:nvSpPr>
        <p:spPr>
          <a:xfrm>
            <a:off x="27432550" y="13502710"/>
            <a:ext cx="8372516" cy="707858"/>
          </a:xfrm>
          <a:prstGeom prst="rect">
            <a:avLst/>
          </a:prstGeom>
          <a:solidFill>
            <a:srgbClr val="004D00"/>
          </a:solidFill>
        </p:spPr>
        <p:txBody>
          <a:bodyPr wrap="square" lIns="91426" tIns="91426" rIns="91426" bIns="91426" anchor="ctr" anchorCtr="0">
            <a:spAutoFit/>
          </a:bodyPr>
          <a:lstStyle>
            <a:lvl1pPr algn="ctr">
              <a:buNone/>
              <a:defRPr sz="3400" b="1" baseline="0">
                <a:solidFill>
                  <a:schemeClr val="bg1"/>
                </a:solidFill>
              </a:defRPr>
            </a:lvl1pPr>
          </a:lstStyle>
          <a:p>
            <a:pPr lvl="0"/>
            <a:r>
              <a:rPr lang="en-US" dirty="0"/>
              <a:t>(click to add) REFERENCES</a:t>
            </a:r>
          </a:p>
        </p:txBody>
      </p:sp>
      <p:sp>
        <p:nvSpPr>
          <p:cNvPr id="28" name="Text Placeholder 3"/>
          <p:cNvSpPr>
            <a:spLocks noGrp="1"/>
          </p:cNvSpPr>
          <p:nvPr>
            <p:ph type="body" sz="quarter" idx="28" hasCustomPrompt="1"/>
          </p:nvPr>
        </p:nvSpPr>
        <p:spPr>
          <a:xfrm>
            <a:off x="27496824" y="14177437"/>
            <a:ext cx="8376710" cy="955696"/>
          </a:xfrm>
          <a:prstGeom prst="rect">
            <a:avLst/>
          </a:prstGeom>
        </p:spPr>
        <p:txBody>
          <a:bodyPr wrap="square" lIns="228561" tIns="228561" rIns="228561" bIns="228561">
            <a:spAutoFit/>
          </a:bodyPr>
          <a:lstStyle>
            <a:lvl1pPr marL="0" indent="0" algn="just">
              <a:spcBef>
                <a:spcPts val="0"/>
              </a:spcBef>
              <a:buNone/>
              <a:defRPr sz="3211">
                <a:latin typeface="Times New Roman"/>
                <a:cs typeface="Times New Roman"/>
              </a:defRPr>
            </a:lvl1pPr>
            <a:lvl2pPr marL="1403044" indent="-539633">
              <a:defRPr sz="2361">
                <a:latin typeface="Trebuchet MS" pitchFamily="34" charset="0"/>
              </a:defRPr>
            </a:lvl2pPr>
            <a:lvl3pPr marL="1942679" indent="-539633">
              <a:defRPr sz="2361">
                <a:latin typeface="Trebuchet MS" pitchFamily="34" charset="0"/>
              </a:defRPr>
            </a:lvl3pPr>
            <a:lvl4pPr marL="2536274" indent="-593597">
              <a:defRPr sz="2361">
                <a:latin typeface="Trebuchet MS" pitchFamily="34" charset="0"/>
              </a:defRPr>
            </a:lvl4pPr>
            <a:lvl5pPr marL="2967981" indent="-431706">
              <a:defRPr sz="2361">
                <a:latin typeface="Trebuchet MS" pitchFamily="34" charset="0"/>
              </a:defRPr>
            </a:lvl5pPr>
          </a:lstStyle>
          <a:p>
            <a:pPr lvl="0"/>
            <a:r>
              <a:rPr lang="en-US" dirty="0"/>
              <a:t>Enter your text here</a:t>
            </a:r>
          </a:p>
        </p:txBody>
      </p:sp>
      <p:sp>
        <p:nvSpPr>
          <p:cNvPr id="29" name="Text Placeholder 5"/>
          <p:cNvSpPr>
            <a:spLocks noGrp="1"/>
          </p:cNvSpPr>
          <p:nvPr>
            <p:ph type="body" sz="quarter" idx="29" hasCustomPrompt="1"/>
          </p:nvPr>
        </p:nvSpPr>
        <p:spPr>
          <a:xfrm>
            <a:off x="27437292" y="24019188"/>
            <a:ext cx="8372516" cy="1220820"/>
          </a:xfrm>
          <a:prstGeom prst="rect">
            <a:avLst/>
          </a:prstGeom>
          <a:solidFill>
            <a:srgbClr val="004D00"/>
          </a:solidFill>
        </p:spPr>
        <p:txBody>
          <a:bodyPr wrap="square" lIns="91426" tIns="91426" rIns="91426" bIns="91426" anchor="ctr" anchorCtr="0">
            <a:spAutoFit/>
          </a:bodyPr>
          <a:lstStyle>
            <a:lvl1pPr algn="ctr">
              <a:buNone/>
              <a:defRPr sz="3400" b="1" baseline="0">
                <a:solidFill>
                  <a:schemeClr val="bg1"/>
                </a:solidFill>
              </a:defRPr>
            </a:lvl1pPr>
          </a:lstStyle>
          <a:p>
            <a:pPr lvl="0"/>
            <a:r>
              <a:rPr lang="en-US" dirty="0"/>
              <a:t>(click to add)  ACKNOWLEDGEMENTS or CONTACT</a:t>
            </a:r>
          </a:p>
        </p:txBody>
      </p:sp>
      <p:sp>
        <p:nvSpPr>
          <p:cNvPr id="30" name="Text Placeholder 3"/>
          <p:cNvSpPr>
            <a:spLocks noGrp="1"/>
          </p:cNvSpPr>
          <p:nvPr>
            <p:ph type="body" sz="quarter" idx="30" hasCustomPrompt="1"/>
          </p:nvPr>
        </p:nvSpPr>
        <p:spPr>
          <a:xfrm>
            <a:off x="27419956" y="25063864"/>
            <a:ext cx="8376710" cy="955696"/>
          </a:xfrm>
          <a:prstGeom prst="rect">
            <a:avLst/>
          </a:prstGeom>
        </p:spPr>
        <p:txBody>
          <a:bodyPr wrap="square" lIns="228561" tIns="228561" rIns="228561" bIns="228561">
            <a:spAutoFit/>
          </a:bodyPr>
          <a:lstStyle>
            <a:lvl1pPr marL="0" indent="0" algn="just">
              <a:spcBef>
                <a:spcPts val="0"/>
              </a:spcBef>
              <a:buNone/>
              <a:defRPr sz="3211">
                <a:latin typeface="Times New Roman"/>
                <a:cs typeface="Times New Roman"/>
              </a:defRPr>
            </a:lvl1pPr>
            <a:lvl2pPr marL="1403044" indent="-539633">
              <a:defRPr sz="2361">
                <a:latin typeface="Trebuchet MS" pitchFamily="34" charset="0"/>
              </a:defRPr>
            </a:lvl2pPr>
            <a:lvl3pPr marL="1942679" indent="-539633">
              <a:defRPr sz="2361">
                <a:latin typeface="Trebuchet MS" pitchFamily="34" charset="0"/>
              </a:defRPr>
            </a:lvl3pPr>
            <a:lvl4pPr marL="2536274" indent="-593597">
              <a:defRPr sz="2361">
                <a:latin typeface="Trebuchet MS" pitchFamily="34" charset="0"/>
              </a:defRPr>
            </a:lvl4pPr>
            <a:lvl5pPr marL="2967981" indent="-431706">
              <a:defRPr sz="2361">
                <a:latin typeface="Trebuchet MS" pitchFamily="34" charset="0"/>
              </a:defRPr>
            </a:lvl5pPr>
          </a:lstStyle>
          <a:p>
            <a:pPr lvl="0"/>
            <a:r>
              <a:rPr lang="en-US" dirty="0"/>
              <a:t>Enter your text here</a:t>
            </a:r>
          </a:p>
        </p:txBody>
      </p:sp>
      <p:sp>
        <p:nvSpPr>
          <p:cNvPr id="58" name="Title 1"/>
          <p:cNvSpPr>
            <a:spLocks noGrp="1"/>
          </p:cNvSpPr>
          <p:nvPr>
            <p:ph type="title" hasCustomPrompt="1"/>
          </p:nvPr>
        </p:nvSpPr>
        <p:spPr>
          <a:xfrm>
            <a:off x="6350000" y="431802"/>
            <a:ext cx="28448000" cy="2616708"/>
          </a:xfrm>
          <a:prstGeom prst="rect">
            <a:avLst/>
          </a:prstGeom>
        </p:spPr>
        <p:txBody>
          <a:bodyPr lIns="91426" tIns="45711" rIns="91426" bIns="45711" anchor="ctr" anchorCtr="0"/>
          <a:lstStyle>
            <a:lvl1pPr>
              <a:defRPr sz="10577" b="1">
                <a:solidFill>
                  <a:srgbClr val="1C652F"/>
                </a:solidFill>
                <a:latin typeface="+mj-lt"/>
                <a:cs typeface="Trebuchet MS"/>
              </a:defRPr>
            </a:lvl1pPr>
          </a:lstStyle>
          <a:p>
            <a:r>
              <a:rPr lang="en-US" dirty="0"/>
              <a:t>Click here to add the poster title</a:t>
            </a:r>
          </a:p>
        </p:txBody>
      </p:sp>
      <p:sp>
        <p:nvSpPr>
          <p:cNvPr id="59" name="Text Placeholder 76"/>
          <p:cNvSpPr>
            <a:spLocks noGrp="1"/>
          </p:cNvSpPr>
          <p:nvPr>
            <p:ph type="body" sz="quarter" idx="150" hasCustomPrompt="1"/>
          </p:nvPr>
        </p:nvSpPr>
        <p:spPr>
          <a:xfrm>
            <a:off x="6350000" y="3018282"/>
            <a:ext cx="28448000" cy="1295400"/>
          </a:xfrm>
          <a:prstGeom prst="rect">
            <a:avLst/>
          </a:prstGeom>
        </p:spPr>
        <p:txBody>
          <a:bodyPr lIns="91428" tIns="45714" rIns="91428" bIns="45714"/>
          <a:lstStyle>
            <a:lvl1pPr algn="ctr">
              <a:buFontTx/>
              <a:buNone/>
              <a:defRPr sz="6327">
                <a:solidFill>
                  <a:srgbClr val="1C652F"/>
                </a:solidFill>
                <a:latin typeface="Trebuchet MS"/>
                <a:cs typeface="Trebuchet MS"/>
              </a:defRPr>
            </a:lvl1pPr>
            <a:lvl2pPr>
              <a:buFontTx/>
              <a:buNone/>
              <a:defRPr sz="6705"/>
            </a:lvl2pPr>
            <a:lvl3pPr>
              <a:buFontTx/>
              <a:buNone/>
              <a:defRPr sz="6705"/>
            </a:lvl3pPr>
            <a:lvl4pPr>
              <a:buFontTx/>
              <a:buNone/>
              <a:defRPr sz="6705"/>
            </a:lvl4pPr>
            <a:lvl5pPr>
              <a:buFontTx/>
              <a:buNone/>
              <a:defRPr sz="6705"/>
            </a:lvl5pPr>
          </a:lstStyle>
          <a:p>
            <a:pPr lvl="0"/>
            <a:r>
              <a:rPr lang="en-US" dirty="0"/>
              <a:t>Click here to add authors</a:t>
            </a:r>
          </a:p>
        </p:txBody>
      </p:sp>
      <p:sp>
        <p:nvSpPr>
          <p:cNvPr id="51" name="Text Placeholder 3"/>
          <p:cNvSpPr>
            <a:spLocks noGrp="1"/>
          </p:cNvSpPr>
          <p:nvPr>
            <p:ph type="body" sz="quarter" idx="123" hasCustomPrompt="1"/>
          </p:nvPr>
        </p:nvSpPr>
        <p:spPr>
          <a:xfrm>
            <a:off x="36931602" y="20597739"/>
            <a:ext cx="8380677" cy="955696"/>
          </a:xfrm>
          <a:prstGeom prst="rect">
            <a:avLst/>
          </a:prstGeom>
        </p:spPr>
        <p:txBody>
          <a:bodyPr wrap="square" lIns="228561" tIns="228561" rIns="228561" bIns="228561">
            <a:spAutoFit/>
          </a:bodyPr>
          <a:lstStyle>
            <a:lvl1pPr marL="0" indent="0" algn="just">
              <a:spcBef>
                <a:spcPts val="0"/>
              </a:spcBef>
              <a:buNone/>
              <a:defRPr sz="3211" baseline="0">
                <a:latin typeface="Times New Roman"/>
                <a:cs typeface="Times New Roman"/>
              </a:defRPr>
            </a:lvl1pPr>
            <a:lvl2pPr marL="1403044" indent="-539633">
              <a:defRPr sz="2361">
                <a:latin typeface="Trebuchet MS" pitchFamily="34" charset="0"/>
              </a:defRPr>
            </a:lvl2pPr>
            <a:lvl3pPr marL="1942679" indent="-539633">
              <a:defRPr sz="2361">
                <a:latin typeface="Trebuchet MS" pitchFamily="34" charset="0"/>
              </a:defRPr>
            </a:lvl3pPr>
            <a:lvl4pPr marL="2536274" indent="-593597">
              <a:defRPr sz="2361">
                <a:latin typeface="Trebuchet MS" pitchFamily="34" charset="0"/>
              </a:defRPr>
            </a:lvl4pPr>
            <a:lvl5pPr marL="2967981" indent="-431706">
              <a:defRPr sz="2361">
                <a:latin typeface="Trebuchet MS" pitchFamily="34" charset="0"/>
              </a:defRPr>
            </a:lvl5pPr>
          </a:lstStyle>
          <a:p>
            <a:pPr lvl="0"/>
            <a:r>
              <a:rPr lang="en-US" dirty="0"/>
              <a:t>This is a text placeholder…</a:t>
            </a:r>
          </a:p>
        </p:txBody>
      </p:sp>
      <p:sp>
        <p:nvSpPr>
          <p:cNvPr id="52" name="Picture Placeholder 13"/>
          <p:cNvSpPr>
            <a:spLocks noGrp="1"/>
          </p:cNvSpPr>
          <p:nvPr>
            <p:ph type="pic" sz="quarter" idx="135" hasCustomPrompt="1"/>
          </p:nvPr>
        </p:nvSpPr>
        <p:spPr>
          <a:xfrm>
            <a:off x="38354000" y="24483063"/>
            <a:ext cx="5698067" cy="4512235"/>
          </a:xfrm>
          <a:prstGeom prst="rect">
            <a:avLst/>
          </a:prstGeom>
          <a:noFill/>
          <a:ln>
            <a:solidFill>
              <a:srgbClr val="004D00"/>
            </a:solidFill>
          </a:ln>
          <a:effectLst/>
        </p:spPr>
        <p:txBody>
          <a:bodyPr lIns="91426" tIns="45711" rIns="91426" bIns="45711" anchor="ctr"/>
          <a:lstStyle>
            <a:lvl1pPr marL="0" indent="0" algn="ctr">
              <a:buNone/>
              <a:defRPr sz="3872" b="0" baseline="0">
                <a:solidFill>
                  <a:schemeClr val="tx2"/>
                </a:solidFill>
              </a:defRPr>
            </a:lvl1pPr>
          </a:lstStyle>
          <a:p>
            <a:r>
              <a:rPr lang="en-US" dirty="0"/>
              <a:t>PICTURE PLACEHOLDER</a:t>
            </a:r>
          </a:p>
        </p:txBody>
      </p:sp>
      <p:sp>
        <p:nvSpPr>
          <p:cNvPr id="53" name="Text Placeholder 3"/>
          <p:cNvSpPr>
            <a:spLocks noGrp="1"/>
          </p:cNvSpPr>
          <p:nvPr>
            <p:ph type="body" sz="quarter" idx="162" hasCustomPrompt="1"/>
          </p:nvPr>
        </p:nvSpPr>
        <p:spPr>
          <a:xfrm>
            <a:off x="36931602" y="20596861"/>
            <a:ext cx="8380677" cy="955696"/>
          </a:xfrm>
          <a:prstGeom prst="rect">
            <a:avLst/>
          </a:prstGeom>
        </p:spPr>
        <p:txBody>
          <a:bodyPr wrap="square" lIns="228561" tIns="228561" rIns="228561" bIns="228561">
            <a:spAutoFit/>
          </a:bodyPr>
          <a:lstStyle>
            <a:lvl1pPr marL="0" indent="0" algn="just">
              <a:spcBef>
                <a:spcPts val="0"/>
              </a:spcBef>
              <a:buNone/>
              <a:defRPr sz="3211" baseline="0">
                <a:latin typeface="Times New Roman"/>
                <a:cs typeface="Times New Roman"/>
              </a:defRPr>
            </a:lvl1pPr>
            <a:lvl2pPr marL="1403044" indent="-539633">
              <a:defRPr sz="2361">
                <a:latin typeface="Trebuchet MS" pitchFamily="34" charset="0"/>
              </a:defRPr>
            </a:lvl2pPr>
            <a:lvl3pPr marL="1942679" indent="-539633">
              <a:defRPr sz="2361">
                <a:latin typeface="Trebuchet MS" pitchFamily="34" charset="0"/>
              </a:defRPr>
            </a:lvl3pPr>
            <a:lvl4pPr marL="2536274" indent="-593597">
              <a:defRPr sz="2361">
                <a:latin typeface="Trebuchet MS" pitchFamily="34" charset="0"/>
              </a:defRPr>
            </a:lvl4pPr>
            <a:lvl5pPr marL="2967981" indent="-431706">
              <a:defRPr sz="2361">
                <a:latin typeface="Trebuchet MS" pitchFamily="34" charset="0"/>
              </a:defRPr>
            </a:lvl5pPr>
          </a:lstStyle>
          <a:p>
            <a:pPr lvl="0"/>
            <a:r>
              <a:rPr lang="en-US" dirty="0"/>
              <a:t>This is a text placeholder…</a:t>
            </a:r>
          </a:p>
        </p:txBody>
      </p:sp>
      <p:sp>
        <p:nvSpPr>
          <p:cNvPr id="54" name="Text Placeholder 3"/>
          <p:cNvSpPr>
            <a:spLocks noGrp="1"/>
          </p:cNvSpPr>
          <p:nvPr>
            <p:ph type="body" sz="quarter" idx="163" hasCustomPrompt="1"/>
          </p:nvPr>
        </p:nvSpPr>
        <p:spPr>
          <a:xfrm>
            <a:off x="36931602" y="20596861"/>
            <a:ext cx="8380677" cy="955696"/>
          </a:xfrm>
          <a:prstGeom prst="rect">
            <a:avLst/>
          </a:prstGeom>
        </p:spPr>
        <p:txBody>
          <a:bodyPr wrap="square" lIns="228561" tIns="228561" rIns="228561" bIns="228561">
            <a:spAutoFit/>
          </a:bodyPr>
          <a:lstStyle>
            <a:lvl1pPr marL="0" indent="0" algn="just">
              <a:spcBef>
                <a:spcPts val="0"/>
              </a:spcBef>
              <a:buNone/>
              <a:defRPr sz="3211" baseline="0">
                <a:latin typeface="Times New Roman"/>
                <a:cs typeface="Times New Roman"/>
              </a:defRPr>
            </a:lvl1pPr>
            <a:lvl2pPr marL="1403044" indent="-539633">
              <a:defRPr sz="2361">
                <a:latin typeface="Trebuchet MS" pitchFamily="34" charset="0"/>
              </a:defRPr>
            </a:lvl2pPr>
            <a:lvl3pPr marL="1942679" indent="-539633">
              <a:defRPr sz="2361">
                <a:latin typeface="Trebuchet MS" pitchFamily="34" charset="0"/>
              </a:defRPr>
            </a:lvl3pPr>
            <a:lvl4pPr marL="2536274" indent="-593597">
              <a:defRPr sz="2361">
                <a:latin typeface="Trebuchet MS" pitchFamily="34" charset="0"/>
              </a:defRPr>
            </a:lvl4pPr>
            <a:lvl5pPr marL="2967981" indent="-431706">
              <a:defRPr sz="2361">
                <a:latin typeface="Trebuchet MS" pitchFamily="34" charset="0"/>
              </a:defRPr>
            </a:lvl5pPr>
          </a:lstStyle>
          <a:p>
            <a:pPr lvl="0"/>
            <a:r>
              <a:rPr lang="en-US" dirty="0"/>
              <a:t>This is a text placeholder…</a:t>
            </a:r>
          </a:p>
        </p:txBody>
      </p:sp>
      <p:sp>
        <p:nvSpPr>
          <p:cNvPr id="70" name="Text Placeholder 3"/>
          <p:cNvSpPr>
            <a:spLocks noGrp="1"/>
          </p:cNvSpPr>
          <p:nvPr>
            <p:ph type="body" sz="quarter" idx="164" hasCustomPrompt="1"/>
          </p:nvPr>
        </p:nvSpPr>
        <p:spPr>
          <a:xfrm>
            <a:off x="36931602" y="20596861"/>
            <a:ext cx="8380677" cy="955696"/>
          </a:xfrm>
          <a:prstGeom prst="rect">
            <a:avLst/>
          </a:prstGeom>
        </p:spPr>
        <p:txBody>
          <a:bodyPr wrap="square" lIns="228561" tIns="228561" rIns="228561" bIns="228561">
            <a:spAutoFit/>
          </a:bodyPr>
          <a:lstStyle>
            <a:lvl1pPr marL="0" indent="0" algn="just">
              <a:spcBef>
                <a:spcPts val="0"/>
              </a:spcBef>
              <a:buNone/>
              <a:defRPr sz="3211" baseline="0">
                <a:latin typeface="Times New Roman"/>
                <a:cs typeface="Times New Roman"/>
              </a:defRPr>
            </a:lvl1pPr>
            <a:lvl2pPr marL="1403044" indent="-539633">
              <a:defRPr sz="2361">
                <a:latin typeface="Trebuchet MS" pitchFamily="34" charset="0"/>
              </a:defRPr>
            </a:lvl2pPr>
            <a:lvl3pPr marL="1942679" indent="-539633">
              <a:defRPr sz="2361">
                <a:latin typeface="Trebuchet MS" pitchFamily="34" charset="0"/>
              </a:defRPr>
            </a:lvl3pPr>
            <a:lvl4pPr marL="2536274" indent="-593597">
              <a:defRPr sz="2361">
                <a:latin typeface="Trebuchet MS" pitchFamily="34" charset="0"/>
              </a:defRPr>
            </a:lvl4pPr>
            <a:lvl5pPr marL="2967981" indent="-431706">
              <a:defRPr sz="2361">
                <a:latin typeface="Trebuchet MS" pitchFamily="34" charset="0"/>
              </a:defRPr>
            </a:lvl5pPr>
          </a:lstStyle>
          <a:p>
            <a:pPr lvl="0"/>
            <a:r>
              <a:rPr lang="en-US" dirty="0"/>
              <a:t>This is a text placeholder…</a:t>
            </a:r>
          </a:p>
        </p:txBody>
      </p:sp>
      <p:sp>
        <p:nvSpPr>
          <p:cNvPr id="71" name="Text Placeholder 3"/>
          <p:cNvSpPr>
            <a:spLocks noGrp="1"/>
          </p:cNvSpPr>
          <p:nvPr>
            <p:ph type="body" sz="quarter" idx="165" hasCustomPrompt="1"/>
          </p:nvPr>
        </p:nvSpPr>
        <p:spPr>
          <a:xfrm>
            <a:off x="36931602" y="20596861"/>
            <a:ext cx="8380677" cy="955696"/>
          </a:xfrm>
          <a:prstGeom prst="rect">
            <a:avLst/>
          </a:prstGeom>
        </p:spPr>
        <p:txBody>
          <a:bodyPr wrap="square" lIns="228561" tIns="228561" rIns="228561" bIns="228561">
            <a:spAutoFit/>
          </a:bodyPr>
          <a:lstStyle>
            <a:lvl1pPr marL="0" indent="0" algn="just">
              <a:spcBef>
                <a:spcPts val="0"/>
              </a:spcBef>
              <a:buNone/>
              <a:defRPr sz="3211" baseline="0">
                <a:latin typeface="Times New Roman"/>
                <a:cs typeface="Times New Roman"/>
              </a:defRPr>
            </a:lvl1pPr>
            <a:lvl2pPr marL="1403044" indent="-539633">
              <a:defRPr sz="2361">
                <a:latin typeface="Trebuchet MS" pitchFamily="34" charset="0"/>
              </a:defRPr>
            </a:lvl2pPr>
            <a:lvl3pPr marL="1942679" indent="-539633">
              <a:defRPr sz="2361">
                <a:latin typeface="Trebuchet MS" pitchFamily="34" charset="0"/>
              </a:defRPr>
            </a:lvl3pPr>
            <a:lvl4pPr marL="2536274" indent="-593597">
              <a:defRPr sz="2361">
                <a:latin typeface="Trebuchet MS" pitchFamily="34" charset="0"/>
              </a:defRPr>
            </a:lvl4pPr>
            <a:lvl5pPr marL="2967981" indent="-431706">
              <a:defRPr sz="2361">
                <a:latin typeface="Trebuchet MS" pitchFamily="34" charset="0"/>
              </a:defRPr>
            </a:lvl5pPr>
          </a:lstStyle>
          <a:p>
            <a:pPr lvl="0"/>
            <a:r>
              <a:rPr lang="en-US" dirty="0"/>
              <a:t>This is a text placeholder…</a:t>
            </a:r>
          </a:p>
        </p:txBody>
      </p:sp>
      <p:sp>
        <p:nvSpPr>
          <p:cNvPr id="78" name="Text Placeholder 3"/>
          <p:cNvSpPr>
            <a:spLocks noGrp="1"/>
          </p:cNvSpPr>
          <p:nvPr>
            <p:ph type="body" sz="quarter" idx="166" hasCustomPrompt="1"/>
          </p:nvPr>
        </p:nvSpPr>
        <p:spPr>
          <a:xfrm>
            <a:off x="36931602" y="20596861"/>
            <a:ext cx="8380677" cy="955696"/>
          </a:xfrm>
          <a:prstGeom prst="rect">
            <a:avLst/>
          </a:prstGeom>
        </p:spPr>
        <p:txBody>
          <a:bodyPr wrap="square" lIns="228561" tIns="228561" rIns="228561" bIns="228561">
            <a:spAutoFit/>
          </a:bodyPr>
          <a:lstStyle>
            <a:lvl1pPr marL="0" indent="0" algn="just">
              <a:spcBef>
                <a:spcPts val="0"/>
              </a:spcBef>
              <a:buNone/>
              <a:defRPr sz="3211" baseline="0">
                <a:latin typeface="Times New Roman"/>
                <a:cs typeface="Times New Roman"/>
              </a:defRPr>
            </a:lvl1pPr>
            <a:lvl2pPr marL="1403044" indent="-539633">
              <a:defRPr sz="2361">
                <a:latin typeface="Trebuchet MS" pitchFamily="34" charset="0"/>
              </a:defRPr>
            </a:lvl2pPr>
            <a:lvl3pPr marL="1942679" indent="-539633">
              <a:defRPr sz="2361">
                <a:latin typeface="Trebuchet MS" pitchFamily="34" charset="0"/>
              </a:defRPr>
            </a:lvl3pPr>
            <a:lvl4pPr marL="2536274" indent="-593597">
              <a:defRPr sz="2361">
                <a:latin typeface="Trebuchet MS" pitchFamily="34" charset="0"/>
              </a:defRPr>
            </a:lvl4pPr>
            <a:lvl5pPr marL="2967981" indent="-431706">
              <a:defRPr sz="2361">
                <a:latin typeface="Trebuchet MS" pitchFamily="34" charset="0"/>
              </a:defRPr>
            </a:lvl5pPr>
          </a:lstStyle>
          <a:p>
            <a:pPr lvl="0"/>
            <a:r>
              <a:rPr lang="en-US" dirty="0"/>
              <a:t>This is a text placeholder…</a:t>
            </a:r>
          </a:p>
        </p:txBody>
      </p:sp>
      <p:sp>
        <p:nvSpPr>
          <p:cNvPr id="82" name="Text Placeholder 3"/>
          <p:cNvSpPr>
            <a:spLocks noGrp="1"/>
          </p:cNvSpPr>
          <p:nvPr>
            <p:ph type="body" sz="quarter" idx="167" hasCustomPrompt="1"/>
          </p:nvPr>
        </p:nvSpPr>
        <p:spPr>
          <a:xfrm>
            <a:off x="36931602" y="20596861"/>
            <a:ext cx="8380677" cy="955696"/>
          </a:xfrm>
          <a:prstGeom prst="rect">
            <a:avLst/>
          </a:prstGeom>
        </p:spPr>
        <p:txBody>
          <a:bodyPr wrap="square" lIns="228561" tIns="228561" rIns="228561" bIns="228561">
            <a:spAutoFit/>
          </a:bodyPr>
          <a:lstStyle>
            <a:lvl1pPr marL="0" indent="0" algn="just">
              <a:spcBef>
                <a:spcPts val="0"/>
              </a:spcBef>
              <a:buNone/>
              <a:defRPr sz="3211" baseline="0">
                <a:latin typeface="Times New Roman"/>
                <a:cs typeface="Times New Roman"/>
              </a:defRPr>
            </a:lvl1pPr>
            <a:lvl2pPr marL="1403044" indent="-539633">
              <a:defRPr sz="2361">
                <a:latin typeface="Trebuchet MS" pitchFamily="34" charset="0"/>
              </a:defRPr>
            </a:lvl2pPr>
            <a:lvl3pPr marL="1942679" indent="-539633">
              <a:defRPr sz="2361">
                <a:latin typeface="Trebuchet MS" pitchFamily="34" charset="0"/>
              </a:defRPr>
            </a:lvl3pPr>
            <a:lvl4pPr marL="2536274" indent="-593597">
              <a:defRPr sz="2361">
                <a:latin typeface="Trebuchet MS" pitchFamily="34" charset="0"/>
              </a:defRPr>
            </a:lvl4pPr>
            <a:lvl5pPr marL="2967981" indent="-431706">
              <a:defRPr sz="2361">
                <a:latin typeface="Trebuchet MS" pitchFamily="34" charset="0"/>
              </a:defRPr>
            </a:lvl5pPr>
          </a:lstStyle>
          <a:p>
            <a:pPr lvl="0"/>
            <a:r>
              <a:rPr lang="en-US" dirty="0"/>
              <a:t>This is a text placeholder…</a:t>
            </a:r>
          </a:p>
        </p:txBody>
      </p:sp>
      <p:sp>
        <p:nvSpPr>
          <p:cNvPr id="94" name="Text Placeholder 3"/>
          <p:cNvSpPr>
            <a:spLocks noGrp="1"/>
          </p:cNvSpPr>
          <p:nvPr>
            <p:ph type="body" sz="quarter" idx="168" hasCustomPrompt="1"/>
          </p:nvPr>
        </p:nvSpPr>
        <p:spPr>
          <a:xfrm>
            <a:off x="36931602" y="20596861"/>
            <a:ext cx="8380677" cy="955696"/>
          </a:xfrm>
          <a:prstGeom prst="rect">
            <a:avLst/>
          </a:prstGeom>
        </p:spPr>
        <p:txBody>
          <a:bodyPr wrap="square" lIns="228561" tIns="228561" rIns="228561" bIns="228561">
            <a:spAutoFit/>
          </a:bodyPr>
          <a:lstStyle>
            <a:lvl1pPr marL="0" indent="0" algn="just">
              <a:spcBef>
                <a:spcPts val="0"/>
              </a:spcBef>
              <a:buNone/>
              <a:defRPr sz="3211" baseline="0">
                <a:latin typeface="Times New Roman"/>
                <a:cs typeface="Times New Roman"/>
              </a:defRPr>
            </a:lvl1pPr>
            <a:lvl2pPr marL="1403044" indent="-539633">
              <a:defRPr sz="2361">
                <a:latin typeface="Trebuchet MS" pitchFamily="34" charset="0"/>
              </a:defRPr>
            </a:lvl2pPr>
            <a:lvl3pPr marL="1942679" indent="-539633">
              <a:defRPr sz="2361">
                <a:latin typeface="Trebuchet MS" pitchFamily="34" charset="0"/>
              </a:defRPr>
            </a:lvl3pPr>
            <a:lvl4pPr marL="2536274" indent="-593597">
              <a:defRPr sz="2361">
                <a:latin typeface="Trebuchet MS" pitchFamily="34" charset="0"/>
              </a:defRPr>
            </a:lvl4pPr>
            <a:lvl5pPr marL="2967981" indent="-431706">
              <a:defRPr sz="2361">
                <a:latin typeface="Trebuchet MS" pitchFamily="34" charset="0"/>
              </a:defRPr>
            </a:lvl5pPr>
          </a:lstStyle>
          <a:p>
            <a:pPr lvl="0"/>
            <a:r>
              <a:rPr lang="en-US" dirty="0"/>
              <a:t>This is a text placeholder…</a:t>
            </a:r>
          </a:p>
        </p:txBody>
      </p:sp>
      <p:sp>
        <p:nvSpPr>
          <p:cNvPr id="95" name="Text Placeholder 3"/>
          <p:cNvSpPr>
            <a:spLocks noGrp="1"/>
          </p:cNvSpPr>
          <p:nvPr>
            <p:ph type="body" sz="quarter" idx="169" hasCustomPrompt="1"/>
          </p:nvPr>
        </p:nvSpPr>
        <p:spPr>
          <a:xfrm>
            <a:off x="36931602" y="20596861"/>
            <a:ext cx="8380677" cy="955696"/>
          </a:xfrm>
          <a:prstGeom prst="rect">
            <a:avLst/>
          </a:prstGeom>
        </p:spPr>
        <p:txBody>
          <a:bodyPr wrap="square" lIns="228561" tIns="228561" rIns="228561" bIns="228561">
            <a:spAutoFit/>
          </a:bodyPr>
          <a:lstStyle>
            <a:lvl1pPr marL="0" indent="0" algn="just">
              <a:spcBef>
                <a:spcPts val="0"/>
              </a:spcBef>
              <a:buNone/>
              <a:defRPr sz="3211" baseline="0">
                <a:latin typeface="Times New Roman"/>
                <a:cs typeface="Times New Roman"/>
              </a:defRPr>
            </a:lvl1pPr>
            <a:lvl2pPr marL="1403044" indent="-539633">
              <a:defRPr sz="2361">
                <a:latin typeface="Trebuchet MS" pitchFamily="34" charset="0"/>
              </a:defRPr>
            </a:lvl2pPr>
            <a:lvl3pPr marL="1942679" indent="-539633">
              <a:defRPr sz="2361">
                <a:latin typeface="Trebuchet MS" pitchFamily="34" charset="0"/>
              </a:defRPr>
            </a:lvl3pPr>
            <a:lvl4pPr marL="2536274" indent="-593597">
              <a:defRPr sz="2361">
                <a:latin typeface="Trebuchet MS" pitchFamily="34" charset="0"/>
              </a:defRPr>
            </a:lvl4pPr>
            <a:lvl5pPr marL="2967981" indent="-431706">
              <a:defRPr sz="2361">
                <a:latin typeface="Trebuchet MS" pitchFamily="34" charset="0"/>
              </a:defRPr>
            </a:lvl5pPr>
          </a:lstStyle>
          <a:p>
            <a:pPr lvl="0"/>
            <a:r>
              <a:rPr lang="en-US" dirty="0"/>
              <a:t>This is a text placeholder…</a:t>
            </a:r>
          </a:p>
        </p:txBody>
      </p:sp>
      <p:sp>
        <p:nvSpPr>
          <p:cNvPr id="96" name="Text Placeholder 3"/>
          <p:cNvSpPr>
            <a:spLocks noGrp="1"/>
          </p:cNvSpPr>
          <p:nvPr>
            <p:ph type="body" sz="quarter" idx="170" hasCustomPrompt="1"/>
          </p:nvPr>
        </p:nvSpPr>
        <p:spPr>
          <a:xfrm>
            <a:off x="36931602" y="20596861"/>
            <a:ext cx="8380677" cy="955696"/>
          </a:xfrm>
          <a:prstGeom prst="rect">
            <a:avLst/>
          </a:prstGeom>
        </p:spPr>
        <p:txBody>
          <a:bodyPr wrap="square" lIns="228561" tIns="228561" rIns="228561" bIns="228561">
            <a:spAutoFit/>
          </a:bodyPr>
          <a:lstStyle>
            <a:lvl1pPr marL="0" indent="0" algn="just">
              <a:spcBef>
                <a:spcPts val="0"/>
              </a:spcBef>
              <a:buNone/>
              <a:defRPr sz="3211" baseline="0">
                <a:latin typeface="Times New Roman"/>
                <a:cs typeface="Times New Roman"/>
              </a:defRPr>
            </a:lvl1pPr>
            <a:lvl2pPr marL="1403044" indent="-539633">
              <a:defRPr sz="2361">
                <a:latin typeface="Trebuchet MS" pitchFamily="34" charset="0"/>
              </a:defRPr>
            </a:lvl2pPr>
            <a:lvl3pPr marL="1942679" indent="-539633">
              <a:defRPr sz="2361">
                <a:latin typeface="Trebuchet MS" pitchFamily="34" charset="0"/>
              </a:defRPr>
            </a:lvl3pPr>
            <a:lvl4pPr marL="2536274" indent="-593597">
              <a:defRPr sz="2361">
                <a:latin typeface="Trebuchet MS" pitchFamily="34" charset="0"/>
              </a:defRPr>
            </a:lvl4pPr>
            <a:lvl5pPr marL="2967981" indent="-431706">
              <a:defRPr sz="2361">
                <a:latin typeface="Trebuchet MS" pitchFamily="34" charset="0"/>
              </a:defRPr>
            </a:lvl5pPr>
          </a:lstStyle>
          <a:p>
            <a:pPr lvl="0"/>
            <a:r>
              <a:rPr lang="en-US" dirty="0"/>
              <a:t>This is a text placeholder…</a:t>
            </a:r>
          </a:p>
        </p:txBody>
      </p:sp>
      <p:sp>
        <p:nvSpPr>
          <p:cNvPr id="97" name="Text Placeholder 3"/>
          <p:cNvSpPr>
            <a:spLocks noGrp="1"/>
          </p:cNvSpPr>
          <p:nvPr>
            <p:ph type="body" sz="quarter" idx="171" hasCustomPrompt="1"/>
          </p:nvPr>
        </p:nvSpPr>
        <p:spPr>
          <a:xfrm>
            <a:off x="36931602" y="20596861"/>
            <a:ext cx="8380677" cy="955696"/>
          </a:xfrm>
          <a:prstGeom prst="rect">
            <a:avLst/>
          </a:prstGeom>
        </p:spPr>
        <p:txBody>
          <a:bodyPr wrap="square" lIns="228561" tIns="228561" rIns="228561" bIns="228561">
            <a:spAutoFit/>
          </a:bodyPr>
          <a:lstStyle>
            <a:lvl1pPr marL="0" indent="0" algn="just">
              <a:spcBef>
                <a:spcPts val="0"/>
              </a:spcBef>
              <a:buNone/>
              <a:defRPr sz="3211" baseline="0">
                <a:latin typeface="Times New Roman"/>
                <a:cs typeface="Times New Roman"/>
              </a:defRPr>
            </a:lvl1pPr>
            <a:lvl2pPr marL="1403044" indent="-539633">
              <a:defRPr sz="2361">
                <a:latin typeface="Trebuchet MS" pitchFamily="34" charset="0"/>
              </a:defRPr>
            </a:lvl2pPr>
            <a:lvl3pPr marL="1942679" indent="-539633">
              <a:defRPr sz="2361">
                <a:latin typeface="Trebuchet MS" pitchFamily="34" charset="0"/>
              </a:defRPr>
            </a:lvl3pPr>
            <a:lvl4pPr marL="2536274" indent="-593597">
              <a:defRPr sz="2361">
                <a:latin typeface="Trebuchet MS" pitchFamily="34" charset="0"/>
              </a:defRPr>
            </a:lvl4pPr>
            <a:lvl5pPr marL="2967981" indent="-431706">
              <a:defRPr sz="2361">
                <a:latin typeface="Trebuchet MS" pitchFamily="34" charset="0"/>
              </a:defRPr>
            </a:lvl5pPr>
          </a:lstStyle>
          <a:p>
            <a:pPr lvl="0"/>
            <a:r>
              <a:rPr lang="en-US" dirty="0"/>
              <a:t>This is a text placeholder…</a:t>
            </a:r>
          </a:p>
        </p:txBody>
      </p:sp>
      <p:sp>
        <p:nvSpPr>
          <p:cNvPr id="98" name="Text Placeholder 5"/>
          <p:cNvSpPr>
            <a:spLocks noGrp="1"/>
          </p:cNvSpPr>
          <p:nvPr>
            <p:ph type="body" sz="quarter" idx="95" hasCustomPrompt="1"/>
          </p:nvPr>
        </p:nvSpPr>
        <p:spPr>
          <a:xfrm>
            <a:off x="36931601" y="17510802"/>
            <a:ext cx="8375386" cy="707858"/>
          </a:xfrm>
          <a:prstGeom prst="rect">
            <a:avLst/>
          </a:prstGeom>
          <a:solidFill>
            <a:srgbClr val="004D00"/>
          </a:solidFill>
        </p:spPr>
        <p:txBody>
          <a:bodyPr wrap="square" lIns="91426" tIns="91426" rIns="91426" bIns="91426" anchor="ctr" anchorCtr="0">
            <a:spAutoFit/>
          </a:bodyPr>
          <a:lstStyle>
            <a:lvl1pPr algn="ctr">
              <a:buNone/>
              <a:defRPr sz="3400" b="1" baseline="0">
                <a:solidFill>
                  <a:schemeClr val="bg1"/>
                </a:solidFill>
                <a:latin typeface="+mj-lt"/>
                <a:cs typeface="Trebuchet MS"/>
              </a:defRPr>
            </a:lvl1pPr>
          </a:lstStyle>
          <a:p>
            <a:pPr lvl="0"/>
            <a:r>
              <a:rPr lang="en-US" dirty="0"/>
              <a:t>SECTION HEADER (Drag to position)</a:t>
            </a:r>
          </a:p>
        </p:txBody>
      </p:sp>
      <p:sp>
        <p:nvSpPr>
          <p:cNvPr id="99" name="Text Placeholder 5"/>
          <p:cNvSpPr>
            <a:spLocks noGrp="1"/>
          </p:cNvSpPr>
          <p:nvPr>
            <p:ph type="body" sz="quarter" idx="172" hasCustomPrompt="1"/>
          </p:nvPr>
        </p:nvSpPr>
        <p:spPr>
          <a:xfrm>
            <a:off x="36931601" y="17510802"/>
            <a:ext cx="8375386" cy="707858"/>
          </a:xfrm>
          <a:prstGeom prst="rect">
            <a:avLst/>
          </a:prstGeom>
          <a:solidFill>
            <a:srgbClr val="004D00"/>
          </a:solidFill>
        </p:spPr>
        <p:txBody>
          <a:bodyPr wrap="square" lIns="91426" tIns="91426" rIns="91426" bIns="91426" anchor="ctr" anchorCtr="0">
            <a:spAutoFit/>
          </a:bodyPr>
          <a:lstStyle>
            <a:lvl1pPr algn="ctr">
              <a:buNone/>
              <a:defRPr sz="3400" b="1" baseline="0">
                <a:solidFill>
                  <a:schemeClr val="bg1"/>
                </a:solidFill>
                <a:latin typeface="+mj-lt"/>
                <a:cs typeface="Trebuchet MS"/>
              </a:defRPr>
            </a:lvl1pPr>
          </a:lstStyle>
          <a:p>
            <a:pPr lvl="0"/>
            <a:r>
              <a:rPr lang="en-US" dirty="0"/>
              <a:t>SECTION HEADER (Drag to position)</a:t>
            </a:r>
          </a:p>
        </p:txBody>
      </p:sp>
      <p:sp>
        <p:nvSpPr>
          <p:cNvPr id="100" name="Text Placeholder 5"/>
          <p:cNvSpPr>
            <a:spLocks noGrp="1"/>
          </p:cNvSpPr>
          <p:nvPr>
            <p:ph type="body" sz="quarter" idx="174" hasCustomPrompt="1"/>
          </p:nvPr>
        </p:nvSpPr>
        <p:spPr>
          <a:xfrm>
            <a:off x="36931601" y="17510802"/>
            <a:ext cx="8375386" cy="707858"/>
          </a:xfrm>
          <a:prstGeom prst="rect">
            <a:avLst/>
          </a:prstGeom>
          <a:solidFill>
            <a:srgbClr val="004D00"/>
          </a:solidFill>
        </p:spPr>
        <p:txBody>
          <a:bodyPr wrap="square" lIns="91426" tIns="91426" rIns="91426" bIns="91426" anchor="ctr" anchorCtr="0">
            <a:spAutoFit/>
          </a:bodyPr>
          <a:lstStyle>
            <a:lvl1pPr algn="ctr">
              <a:buNone/>
              <a:defRPr sz="3400" b="1" baseline="0">
                <a:solidFill>
                  <a:schemeClr val="bg1"/>
                </a:solidFill>
                <a:latin typeface="+mj-lt"/>
                <a:cs typeface="Trebuchet MS"/>
              </a:defRPr>
            </a:lvl1pPr>
          </a:lstStyle>
          <a:p>
            <a:pPr lvl="0"/>
            <a:r>
              <a:rPr lang="en-US" dirty="0"/>
              <a:t>SECTION HEADER (Drag to position)</a:t>
            </a:r>
          </a:p>
        </p:txBody>
      </p:sp>
      <p:sp>
        <p:nvSpPr>
          <p:cNvPr id="101" name="Text Placeholder 5"/>
          <p:cNvSpPr>
            <a:spLocks noGrp="1"/>
          </p:cNvSpPr>
          <p:nvPr>
            <p:ph type="body" sz="quarter" idx="175" hasCustomPrompt="1"/>
          </p:nvPr>
        </p:nvSpPr>
        <p:spPr>
          <a:xfrm>
            <a:off x="36931601" y="17510802"/>
            <a:ext cx="8375386" cy="707858"/>
          </a:xfrm>
          <a:prstGeom prst="rect">
            <a:avLst/>
          </a:prstGeom>
          <a:solidFill>
            <a:srgbClr val="004D00"/>
          </a:solidFill>
        </p:spPr>
        <p:txBody>
          <a:bodyPr wrap="square" lIns="91426" tIns="91426" rIns="91426" bIns="91426" anchor="ctr" anchorCtr="0">
            <a:spAutoFit/>
          </a:bodyPr>
          <a:lstStyle>
            <a:lvl1pPr algn="ctr">
              <a:buNone/>
              <a:defRPr sz="3400" b="1" baseline="0">
                <a:solidFill>
                  <a:schemeClr val="bg1"/>
                </a:solidFill>
                <a:latin typeface="+mj-lt"/>
                <a:cs typeface="Trebuchet MS"/>
              </a:defRPr>
            </a:lvl1pPr>
          </a:lstStyle>
          <a:p>
            <a:pPr lvl="0"/>
            <a:r>
              <a:rPr lang="en-US" dirty="0"/>
              <a:t>SECTION HEADER (Drag to position)</a:t>
            </a:r>
          </a:p>
        </p:txBody>
      </p:sp>
      <p:sp>
        <p:nvSpPr>
          <p:cNvPr id="102" name="Text Placeholder 5"/>
          <p:cNvSpPr>
            <a:spLocks noGrp="1"/>
          </p:cNvSpPr>
          <p:nvPr>
            <p:ph type="body" sz="quarter" idx="176" hasCustomPrompt="1"/>
          </p:nvPr>
        </p:nvSpPr>
        <p:spPr>
          <a:xfrm>
            <a:off x="36931601" y="17510802"/>
            <a:ext cx="8375386" cy="707858"/>
          </a:xfrm>
          <a:prstGeom prst="rect">
            <a:avLst/>
          </a:prstGeom>
          <a:solidFill>
            <a:srgbClr val="004D00"/>
          </a:solidFill>
        </p:spPr>
        <p:txBody>
          <a:bodyPr wrap="square" lIns="91426" tIns="91426" rIns="91426" bIns="91426" anchor="ctr" anchorCtr="0">
            <a:spAutoFit/>
          </a:bodyPr>
          <a:lstStyle>
            <a:lvl1pPr algn="ctr">
              <a:buNone/>
              <a:defRPr sz="3400" b="1" baseline="0">
                <a:solidFill>
                  <a:schemeClr val="bg1"/>
                </a:solidFill>
                <a:latin typeface="+mj-lt"/>
                <a:cs typeface="Trebuchet MS"/>
              </a:defRPr>
            </a:lvl1pPr>
          </a:lstStyle>
          <a:p>
            <a:pPr lvl="0"/>
            <a:r>
              <a:rPr lang="en-US" dirty="0"/>
              <a:t>SECTION HEADER (Drag to position)</a:t>
            </a:r>
          </a:p>
        </p:txBody>
      </p:sp>
      <p:sp>
        <p:nvSpPr>
          <p:cNvPr id="103" name="Text Placeholder 5"/>
          <p:cNvSpPr>
            <a:spLocks noGrp="1"/>
          </p:cNvSpPr>
          <p:nvPr>
            <p:ph type="body" sz="quarter" idx="177" hasCustomPrompt="1"/>
          </p:nvPr>
        </p:nvSpPr>
        <p:spPr>
          <a:xfrm>
            <a:off x="36931601" y="17510802"/>
            <a:ext cx="8375386" cy="707858"/>
          </a:xfrm>
          <a:prstGeom prst="rect">
            <a:avLst/>
          </a:prstGeom>
          <a:solidFill>
            <a:srgbClr val="004D00"/>
          </a:solidFill>
        </p:spPr>
        <p:txBody>
          <a:bodyPr wrap="square" lIns="91426" tIns="91426" rIns="91426" bIns="91426" anchor="ctr" anchorCtr="0">
            <a:spAutoFit/>
          </a:bodyPr>
          <a:lstStyle>
            <a:lvl1pPr algn="ctr">
              <a:buNone/>
              <a:defRPr sz="3400" b="1" baseline="0">
                <a:solidFill>
                  <a:schemeClr val="bg1"/>
                </a:solidFill>
                <a:latin typeface="+mj-lt"/>
                <a:cs typeface="Trebuchet MS"/>
              </a:defRPr>
            </a:lvl1pPr>
          </a:lstStyle>
          <a:p>
            <a:pPr lvl="0"/>
            <a:r>
              <a:rPr lang="en-US" dirty="0"/>
              <a:t>SECTION HEADER (Drag to position)</a:t>
            </a:r>
          </a:p>
        </p:txBody>
      </p:sp>
      <p:sp>
        <p:nvSpPr>
          <p:cNvPr id="104" name="Text Placeholder 5"/>
          <p:cNvSpPr>
            <a:spLocks noGrp="1"/>
          </p:cNvSpPr>
          <p:nvPr>
            <p:ph type="body" sz="quarter" idx="178" hasCustomPrompt="1"/>
          </p:nvPr>
        </p:nvSpPr>
        <p:spPr>
          <a:xfrm>
            <a:off x="36931601" y="17510802"/>
            <a:ext cx="8375386" cy="707858"/>
          </a:xfrm>
          <a:prstGeom prst="rect">
            <a:avLst/>
          </a:prstGeom>
          <a:solidFill>
            <a:srgbClr val="004D00"/>
          </a:solidFill>
        </p:spPr>
        <p:txBody>
          <a:bodyPr wrap="square" lIns="91426" tIns="91426" rIns="91426" bIns="91426" anchor="ctr" anchorCtr="0">
            <a:spAutoFit/>
          </a:bodyPr>
          <a:lstStyle>
            <a:lvl1pPr algn="ctr">
              <a:buNone/>
              <a:defRPr sz="3400" b="1" baseline="0">
                <a:solidFill>
                  <a:schemeClr val="bg1"/>
                </a:solidFill>
                <a:latin typeface="+mj-lt"/>
                <a:cs typeface="Trebuchet MS"/>
              </a:defRPr>
            </a:lvl1pPr>
          </a:lstStyle>
          <a:p>
            <a:pPr lvl="0"/>
            <a:r>
              <a:rPr lang="en-US" dirty="0"/>
              <a:t>SECTION HEADER (Drag to position)</a:t>
            </a:r>
          </a:p>
        </p:txBody>
      </p:sp>
      <p:sp>
        <p:nvSpPr>
          <p:cNvPr id="105" name="Text Placeholder 5"/>
          <p:cNvSpPr>
            <a:spLocks noGrp="1"/>
          </p:cNvSpPr>
          <p:nvPr>
            <p:ph type="body" sz="quarter" idx="179" hasCustomPrompt="1"/>
          </p:nvPr>
        </p:nvSpPr>
        <p:spPr>
          <a:xfrm>
            <a:off x="36931601" y="17510802"/>
            <a:ext cx="8375386" cy="707858"/>
          </a:xfrm>
          <a:prstGeom prst="rect">
            <a:avLst/>
          </a:prstGeom>
          <a:solidFill>
            <a:srgbClr val="004D00"/>
          </a:solidFill>
        </p:spPr>
        <p:txBody>
          <a:bodyPr wrap="square" lIns="91426" tIns="91426" rIns="91426" bIns="91426" anchor="ctr" anchorCtr="0">
            <a:spAutoFit/>
          </a:bodyPr>
          <a:lstStyle>
            <a:lvl1pPr algn="ctr">
              <a:buNone/>
              <a:defRPr sz="3400" b="1" baseline="0">
                <a:solidFill>
                  <a:schemeClr val="bg1"/>
                </a:solidFill>
                <a:latin typeface="+mj-lt"/>
                <a:cs typeface="Trebuchet MS"/>
              </a:defRPr>
            </a:lvl1pPr>
          </a:lstStyle>
          <a:p>
            <a:pPr lvl="0"/>
            <a:r>
              <a:rPr lang="en-US" dirty="0"/>
              <a:t>SECTION HEADER (Drag to position)</a:t>
            </a:r>
          </a:p>
        </p:txBody>
      </p:sp>
      <p:sp>
        <p:nvSpPr>
          <p:cNvPr id="106" name="Text Placeholder 5"/>
          <p:cNvSpPr>
            <a:spLocks noGrp="1"/>
          </p:cNvSpPr>
          <p:nvPr>
            <p:ph type="body" sz="quarter" idx="180" hasCustomPrompt="1"/>
          </p:nvPr>
        </p:nvSpPr>
        <p:spPr>
          <a:xfrm>
            <a:off x="36931601" y="17510802"/>
            <a:ext cx="8375386" cy="707858"/>
          </a:xfrm>
          <a:prstGeom prst="rect">
            <a:avLst/>
          </a:prstGeom>
          <a:solidFill>
            <a:srgbClr val="004D00"/>
          </a:solidFill>
        </p:spPr>
        <p:txBody>
          <a:bodyPr wrap="square" lIns="91426" tIns="91426" rIns="91426" bIns="91426" anchor="ctr" anchorCtr="0">
            <a:spAutoFit/>
          </a:bodyPr>
          <a:lstStyle>
            <a:lvl1pPr algn="ctr">
              <a:buNone/>
              <a:defRPr sz="3400" b="1" baseline="0">
                <a:solidFill>
                  <a:schemeClr val="bg1"/>
                </a:solidFill>
                <a:latin typeface="+mj-lt"/>
                <a:cs typeface="Trebuchet MS"/>
              </a:defRPr>
            </a:lvl1pPr>
          </a:lstStyle>
          <a:p>
            <a:pPr lvl="0"/>
            <a:r>
              <a:rPr lang="en-US" dirty="0"/>
              <a:t>SECTION HEADER (Drag to position)</a:t>
            </a:r>
          </a:p>
        </p:txBody>
      </p:sp>
      <p:sp>
        <p:nvSpPr>
          <p:cNvPr id="107" name="Text Placeholder 5"/>
          <p:cNvSpPr>
            <a:spLocks noGrp="1"/>
          </p:cNvSpPr>
          <p:nvPr>
            <p:ph type="body" sz="quarter" idx="173" hasCustomPrompt="1"/>
          </p:nvPr>
        </p:nvSpPr>
        <p:spPr>
          <a:xfrm>
            <a:off x="36931601" y="17510802"/>
            <a:ext cx="8375386" cy="707858"/>
          </a:xfrm>
          <a:prstGeom prst="rect">
            <a:avLst/>
          </a:prstGeom>
          <a:solidFill>
            <a:srgbClr val="004D00"/>
          </a:solidFill>
        </p:spPr>
        <p:txBody>
          <a:bodyPr wrap="square" lIns="91426" tIns="91426" rIns="91426" bIns="91426" anchor="ctr" anchorCtr="0">
            <a:spAutoFit/>
          </a:bodyPr>
          <a:lstStyle>
            <a:lvl1pPr algn="ctr">
              <a:buNone/>
              <a:defRPr sz="3400" b="1" baseline="0">
                <a:solidFill>
                  <a:schemeClr val="bg1"/>
                </a:solidFill>
                <a:latin typeface="+mj-lt"/>
                <a:cs typeface="Trebuchet MS"/>
              </a:defRPr>
            </a:lvl1pPr>
          </a:lstStyle>
          <a:p>
            <a:pPr lvl="0"/>
            <a:r>
              <a:rPr lang="en-US" dirty="0"/>
              <a:t>SECTION HEADER (Drag to position)</a:t>
            </a:r>
          </a:p>
        </p:txBody>
      </p:sp>
      <p:sp>
        <p:nvSpPr>
          <p:cNvPr id="108" name="Picture Placeholder 13"/>
          <p:cNvSpPr>
            <a:spLocks noGrp="1"/>
          </p:cNvSpPr>
          <p:nvPr>
            <p:ph type="pic" sz="quarter" idx="181" hasCustomPrompt="1"/>
          </p:nvPr>
        </p:nvSpPr>
        <p:spPr>
          <a:xfrm>
            <a:off x="38354000" y="24483063"/>
            <a:ext cx="5698067" cy="4512235"/>
          </a:xfrm>
          <a:prstGeom prst="rect">
            <a:avLst/>
          </a:prstGeom>
          <a:noFill/>
          <a:ln>
            <a:solidFill>
              <a:srgbClr val="004D00"/>
            </a:solidFill>
          </a:ln>
          <a:effectLst/>
        </p:spPr>
        <p:txBody>
          <a:bodyPr lIns="91426" tIns="45711" rIns="91426" bIns="45711" anchor="ctr"/>
          <a:lstStyle>
            <a:lvl1pPr marL="0" indent="0" algn="ctr">
              <a:buNone/>
              <a:defRPr sz="3872" b="0" baseline="0">
                <a:solidFill>
                  <a:schemeClr val="tx2"/>
                </a:solidFill>
              </a:defRPr>
            </a:lvl1pPr>
          </a:lstStyle>
          <a:p>
            <a:r>
              <a:rPr lang="en-US" dirty="0"/>
              <a:t>PICTURE PLACEHOLDER</a:t>
            </a:r>
          </a:p>
        </p:txBody>
      </p:sp>
      <p:sp>
        <p:nvSpPr>
          <p:cNvPr id="109" name="Picture Placeholder 13"/>
          <p:cNvSpPr>
            <a:spLocks noGrp="1"/>
          </p:cNvSpPr>
          <p:nvPr>
            <p:ph type="pic" sz="quarter" idx="182" hasCustomPrompt="1"/>
          </p:nvPr>
        </p:nvSpPr>
        <p:spPr>
          <a:xfrm>
            <a:off x="38354000" y="24483063"/>
            <a:ext cx="5698067" cy="4512235"/>
          </a:xfrm>
          <a:prstGeom prst="rect">
            <a:avLst/>
          </a:prstGeom>
          <a:noFill/>
          <a:ln>
            <a:solidFill>
              <a:srgbClr val="004D00"/>
            </a:solidFill>
          </a:ln>
          <a:effectLst/>
        </p:spPr>
        <p:txBody>
          <a:bodyPr lIns="91426" tIns="45711" rIns="91426" bIns="45711" anchor="ctr"/>
          <a:lstStyle>
            <a:lvl1pPr marL="0" indent="0" algn="ctr">
              <a:buNone/>
              <a:defRPr sz="3872" b="0" baseline="0">
                <a:solidFill>
                  <a:schemeClr val="tx2"/>
                </a:solidFill>
              </a:defRPr>
            </a:lvl1pPr>
          </a:lstStyle>
          <a:p>
            <a:r>
              <a:rPr lang="en-US" dirty="0"/>
              <a:t>PICTURE PLACEHOLDER</a:t>
            </a:r>
          </a:p>
        </p:txBody>
      </p:sp>
      <p:sp>
        <p:nvSpPr>
          <p:cNvPr id="110" name="Picture Placeholder 13"/>
          <p:cNvSpPr>
            <a:spLocks noGrp="1"/>
          </p:cNvSpPr>
          <p:nvPr>
            <p:ph type="pic" sz="quarter" idx="183" hasCustomPrompt="1"/>
          </p:nvPr>
        </p:nvSpPr>
        <p:spPr>
          <a:xfrm>
            <a:off x="38354000" y="24483063"/>
            <a:ext cx="5698067" cy="4512235"/>
          </a:xfrm>
          <a:prstGeom prst="rect">
            <a:avLst/>
          </a:prstGeom>
          <a:noFill/>
          <a:ln>
            <a:solidFill>
              <a:srgbClr val="004D00"/>
            </a:solidFill>
          </a:ln>
          <a:effectLst/>
        </p:spPr>
        <p:txBody>
          <a:bodyPr lIns="91426" tIns="45711" rIns="91426" bIns="45711" anchor="ctr"/>
          <a:lstStyle>
            <a:lvl1pPr marL="0" indent="0" algn="ctr">
              <a:buNone/>
              <a:defRPr sz="3872" b="0" baseline="0">
                <a:solidFill>
                  <a:schemeClr val="tx2"/>
                </a:solidFill>
              </a:defRPr>
            </a:lvl1pPr>
          </a:lstStyle>
          <a:p>
            <a:r>
              <a:rPr lang="en-US" dirty="0"/>
              <a:t>PICTURE PLACEHOLDER</a:t>
            </a:r>
          </a:p>
        </p:txBody>
      </p:sp>
      <p:sp>
        <p:nvSpPr>
          <p:cNvPr id="111" name="Picture Placeholder 13"/>
          <p:cNvSpPr>
            <a:spLocks noGrp="1"/>
          </p:cNvSpPr>
          <p:nvPr>
            <p:ph type="pic" sz="quarter" idx="184" hasCustomPrompt="1"/>
          </p:nvPr>
        </p:nvSpPr>
        <p:spPr>
          <a:xfrm>
            <a:off x="38354000" y="24483063"/>
            <a:ext cx="5698067" cy="4512235"/>
          </a:xfrm>
          <a:prstGeom prst="rect">
            <a:avLst/>
          </a:prstGeom>
          <a:noFill/>
          <a:ln>
            <a:solidFill>
              <a:srgbClr val="004D00"/>
            </a:solidFill>
          </a:ln>
          <a:effectLst/>
        </p:spPr>
        <p:txBody>
          <a:bodyPr lIns="91426" tIns="45711" rIns="91426" bIns="45711" anchor="ctr"/>
          <a:lstStyle>
            <a:lvl1pPr marL="0" indent="0" algn="ctr">
              <a:buNone/>
              <a:defRPr sz="3872" b="0" baseline="0">
                <a:solidFill>
                  <a:schemeClr val="tx2"/>
                </a:solidFill>
              </a:defRPr>
            </a:lvl1pPr>
          </a:lstStyle>
          <a:p>
            <a:r>
              <a:rPr lang="en-US" dirty="0"/>
              <a:t>PICTURE PLACEHOLDER</a:t>
            </a:r>
          </a:p>
        </p:txBody>
      </p:sp>
      <p:sp>
        <p:nvSpPr>
          <p:cNvPr id="112" name="Picture Placeholder 13"/>
          <p:cNvSpPr>
            <a:spLocks noGrp="1"/>
          </p:cNvSpPr>
          <p:nvPr>
            <p:ph type="pic" sz="quarter" idx="185" hasCustomPrompt="1"/>
          </p:nvPr>
        </p:nvSpPr>
        <p:spPr>
          <a:xfrm>
            <a:off x="38354000" y="24483063"/>
            <a:ext cx="5698067" cy="4512235"/>
          </a:xfrm>
          <a:prstGeom prst="rect">
            <a:avLst/>
          </a:prstGeom>
          <a:noFill/>
          <a:ln>
            <a:solidFill>
              <a:srgbClr val="004D00"/>
            </a:solidFill>
          </a:ln>
          <a:effectLst/>
        </p:spPr>
        <p:txBody>
          <a:bodyPr lIns="91426" tIns="45711" rIns="91426" bIns="45711" anchor="ctr"/>
          <a:lstStyle>
            <a:lvl1pPr marL="0" indent="0" algn="ctr">
              <a:buNone/>
              <a:defRPr sz="3872" b="0" baseline="0">
                <a:solidFill>
                  <a:schemeClr val="tx2"/>
                </a:solidFill>
              </a:defRPr>
            </a:lvl1pPr>
          </a:lstStyle>
          <a:p>
            <a:r>
              <a:rPr lang="en-US" dirty="0"/>
              <a:t>PICTURE PLACEHOLDER</a:t>
            </a:r>
          </a:p>
        </p:txBody>
      </p:sp>
      <p:sp>
        <p:nvSpPr>
          <p:cNvPr id="113" name="Picture Placeholder 13"/>
          <p:cNvSpPr>
            <a:spLocks noGrp="1"/>
          </p:cNvSpPr>
          <p:nvPr>
            <p:ph type="pic" sz="quarter" idx="186" hasCustomPrompt="1"/>
          </p:nvPr>
        </p:nvSpPr>
        <p:spPr>
          <a:xfrm>
            <a:off x="38354000" y="24483063"/>
            <a:ext cx="5698067" cy="4512235"/>
          </a:xfrm>
          <a:prstGeom prst="rect">
            <a:avLst/>
          </a:prstGeom>
          <a:noFill/>
          <a:ln>
            <a:solidFill>
              <a:srgbClr val="004D00"/>
            </a:solidFill>
          </a:ln>
          <a:effectLst/>
        </p:spPr>
        <p:txBody>
          <a:bodyPr lIns="91426" tIns="45711" rIns="91426" bIns="45711" anchor="ctr"/>
          <a:lstStyle>
            <a:lvl1pPr marL="0" indent="0" algn="ctr">
              <a:buNone/>
              <a:defRPr sz="3872" b="0" baseline="0">
                <a:solidFill>
                  <a:schemeClr val="tx2"/>
                </a:solidFill>
              </a:defRPr>
            </a:lvl1pPr>
          </a:lstStyle>
          <a:p>
            <a:r>
              <a:rPr lang="en-US" dirty="0"/>
              <a:t>PICTURE PLACEHOLDER</a:t>
            </a:r>
          </a:p>
        </p:txBody>
      </p:sp>
      <p:sp>
        <p:nvSpPr>
          <p:cNvPr id="114" name="Picture Placeholder 13"/>
          <p:cNvSpPr>
            <a:spLocks noGrp="1"/>
          </p:cNvSpPr>
          <p:nvPr>
            <p:ph type="pic" sz="quarter" idx="187" hasCustomPrompt="1"/>
          </p:nvPr>
        </p:nvSpPr>
        <p:spPr>
          <a:xfrm>
            <a:off x="38354000" y="24483063"/>
            <a:ext cx="5698067" cy="4512235"/>
          </a:xfrm>
          <a:prstGeom prst="rect">
            <a:avLst/>
          </a:prstGeom>
          <a:noFill/>
          <a:ln>
            <a:solidFill>
              <a:srgbClr val="004D00"/>
            </a:solidFill>
          </a:ln>
          <a:effectLst/>
        </p:spPr>
        <p:txBody>
          <a:bodyPr lIns="91426" tIns="45711" rIns="91426" bIns="45711" anchor="ctr"/>
          <a:lstStyle>
            <a:lvl1pPr marL="0" indent="0" algn="ctr">
              <a:buNone/>
              <a:defRPr sz="3872" b="0" baseline="0">
                <a:solidFill>
                  <a:schemeClr val="tx2"/>
                </a:solidFill>
              </a:defRPr>
            </a:lvl1pPr>
          </a:lstStyle>
          <a:p>
            <a:r>
              <a:rPr lang="en-US" dirty="0"/>
              <a:t>PICTURE PLACEHOLDER</a:t>
            </a:r>
          </a:p>
        </p:txBody>
      </p:sp>
      <p:sp>
        <p:nvSpPr>
          <p:cNvPr id="115" name="Picture Placeholder 13"/>
          <p:cNvSpPr>
            <a:spLocks noGrp="1"/>
          </p:cNvSpPr>
          <p:nvPr>
            <p:ph type="pic" sz="quarter" idx="188" hasCustomPrompt="1"/>
          </p:nvPr>
        </p:nvSpPr>
        <p:spPr>
          <a:xfrm>
            <a:off x="38354000" y="24483063"/>
            <a:ext cx="5698067" cy="4512235"/>
          </a:xfrm>
          <a:prstGeom prst="rect">
            <a:avLst/>
          </a:prstGeom>
          <a:noFill/>
          <a:ln>
            <a:solidFill>
              <a:srgbClr val="004D00"/>
            </a:solidFill>
          </a:ln>
          <a:effectLst/>
        </p:spPr>
        <p:txBody>
          <a:bodyPr lIns="91426" tIns="45711" rIns="91426" bIns="45711" anchor="ctr"/>
          <a:lstStyle>
            <a:lvl1pPr marL="0" indent="0" algn="ctr">
              <a:buNone/>
              <a:defRPr sz="3872" b="0" baseline="0">
                <a:solidFill>
                  <a:schemeClr val="tx2"/>
                </a:solidFill>
              </a:defRPr>
            </a:lvl1pPr>
          </a:lstStyle>
          <a:p>
            <a:r>
              <a:rPr lang="en-US" dirty="0"/>
              <a:t>PICTURE PLACEHOLDER</a:t>
            </a:r>
          </a:p>
        </p:txBody>
      </p:sp>
      <p:sp>
        <p:nvSpPr>
          <p:cNvPr id="116" name="Picture Placeholder 13"/>
          <p:cNvSpPr>
            <a:spLocks noGrp="1"/>
          </p:cNvSpPr>
          <p:nvPr>
            <p:ph type="pic" sz="quarter" idx="189" hasCustomPrompt="1"/>
          </p:nvPr>
        </p:nvSpPr>
        <p:spPr>
          <a:xfrm>
            <a:off x="38354000" y="24483063"/>
            <a:ext cx="5698067" cy="4512235"/>
          </a:xfrm>
          <a:prstGeom prst="rect">
            <a:avLst/>
          </a:prstGeom>
          <a:noFill/>
          <a:ln>
            <a:solidFill>
              <a:srgbClr val="004D00"/>
            </a:solidFill>
          </a:ln>
          <a:effectLst/>
        </p:spPr>
        <p:txBody>
          <a:bodyPr lIns="91426" tIns="45711" rIns="91426" bIns="45711" anchor="ctr"/>
          <a:lstStyle>
            <a:lvl1pPr marL="0" indent="0" algn="ctr">
              <a:buNone/>
              <a:defRPr sz="3872" b="0" baseline="0">
                <a:solidFill>
                  <a:schemeClr val="tx2"/>
                </a:solidFill>
              </a:defRPr>
            </a:lvl1pPr>
          </a:lstStyle>
          <a:p>
            <a:r>
              <a:rPr lang="en-US" dirty="0"/>
              <a:t>PICTURE PLACEHOLDER</a:t>
            </a:r>
          </a:p>
        </p:txBody>
      </p:sp>
      <p:sp>
        <p:nvSpPr>
          <p:cNvPr id="117" name="Picture Placeholder 13"/>
          <p:cNvSpPr>
            <a:spLocks noGrp="1"/>
          </p:cNvSpPr>
          <p:nvPr>
            <p:ph type="pic" sz="quarter" idx="190" hasCustomPrompt="1"/>
          </p:nvPr>
        </p:nvSpPr>
        <p:spPr>
          <a:xfrm>
            <a:off x="38354000" y="24483063"/>
            <a:ext cx="5698067" cy="4512235"/>
          </a:xfrm>
          <a:prstGeom prst="rect">
            <a:avLst/>
          </a:prstGeom>
          <a:noFill/>
          <a:ln>
            <a:solidFill>
              <a:srgbClr val="004D00"/>
            </a:solidFill>
          </a:ln>
          <a:effectLst/>
        </p:spPr>
        <p:txBody>
          <a:bodyPr lIns="91426" tIns="45711" rIns="91426" bIns="45711" anchor="ctr"/>
          <a:lstStyle>
            <a:lvl1pPr marL="0" indent="0" algn="ctr">
              <a:buNone/>
              <a:defRPr sz="3872" b="0" baseline="0">
                <a:solidFill>
                  <a:schemeClr val="tx2"/>
                </a:solidFill>
              </a:defRPr>
            </a:lvl1pPr>
          </a:lstStyle>
          <a:p>
            <a:r>
              <a:rPr lang="en-US" dirty="0"/>
              <a:t>PICTURE PLACEHOLDER</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UofS Wide Centre 3 Column with Highlight">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753491" y="5670828"/>
            <a:ext cx="8380677" cy="955696"/>
          </a:xfrm>
          <a:prstGeom prst="rect">
            <a:avLst/>
          </a:prstGeom>
        </p:spPr>
        <p:txBody>
          <a:bodyPr wrap="square" lIns="228561" tIns="228561" rIns="228561" bIns="228561">
            <a:spAutoFit/>
          </a:bodyPr>
          <a:lstStyle>
            <a:lvl1pPr marL="0" indent="0" algn="just">
              <a:spcBef>
                <a:spcPts val="0"/>
              </a:spcBef>
              <a:buNone/>
              <a:defRPr sz="3211">
                <a:latin typeface="Times New Roman"/>
                <a:cs typeface="Times New Roman"/>
              </a:defRPr>
            </a:lvl1pPr>
            <a:lvl2pPr marL="1403044" indent="-539633">
              <a:defRPr sz="2361">
                <a:latin typeface="Trebuchet MS" pitchFamily="34" charset="0"/>
              </a:defRPr>
            </a:lvl2pPr>
            <a:lvl3pPr marL="1942679" indent="-539633">
              <a:defRPr sz="2361">
                <a:latin typeface="Trebuchet MS" pitchFamily="34" charset="0"/>
              </a:defRPr>
            </a:lvl3pPr>
            <a:lvl4pPr marL="2536274" indent="-593597">
              <a:defRPr sz="2361">
                <a:latin typeface="Trebuchet MS" pitchFamily="34" charset="0"/>
              </a:defRPr>
            </a:lvl4pPr>
            <a:lvl5pPr marL="2967981" indent="-431706">
              <a:defRPr sz="2361">
                <a:latin typeface="Trebuchet MS" pitchFamily="34" charset="0"/>
              </a:defRPr>
            </a:lvl5pPr>
          </a:lstStyle>
          <a:p>
            <a:pPr lvl="0"/>
            <a:r>
              <a:rPr lang="en-US" dirty="0"/>
              <a:t>Enter your text here</a:t>
            </a:r>
          </a:p>
        </p:txBody>
      </p:sp>
      <p:sp>
        <p:nvSpPr>
          <p:cNvPr id="6" name="Text Placeholder 5"/>
          <p:cNvSpPr>
            <a:spLocks noGrp="1"/>
          </p:cNvSpPr>
          <p:nvPr>
            <p:ph type="body" sz="quarter" idx="11" hasCustomPrompt="1"/>
          </p:nvPr>
        </p:nvSpPr>
        <p:spPr>
          <a:xfrm>
            <a:off x="768618" y="4996099"/>
            <a:ext cx="8374063" cy="707858"/>
          </a:xfrm>
          <a:prstGeom prst="rect">
            <a:avLst/>
          </a:prstGeom>
          <a:solidFill>
            <a:srgbClr val="004D00"/>
          </a:solidFill>
        </p:spPr>
        <p:txBody>
          <a:bodyPr lIns="91426" tIns="91426" rIns="91426" bIns="91426" anchor="ctr" anchorCtr="0">
            <a:spAutoFit/>
          </a:bodyPr>
          <a:lstStyle>
            <a:lvl1pPr algn="ctr">
              <a:buNone/>
              <a:defRPr sz="3400" b="1" baseline="0">
                <a:solidFill>
                  <a:schemeClr val="bg1"/>
                </a:solidFill>
              </a:defRPr>
            </a:lvl1pPr>
          </a:lstStyle>
          <a:p>
            <a:pPr lvl="0"/>
            <a:r>
              <a:rPr lang="en-US" dirty="0"/>
              <a:t>(click to add) INTRODUCTION or ABSTRACT</a:t>
            </a:r>
          </a:p>
        </p:txBody>
      </p:sp>
      <p:sp>
        <p:nvSpPr>
          <p:cNvPr id="19" name="Text Placeholder 3"/>
          <p:cNvSpPr>
            <a:spLocks noGrp="1"/>
          </p:cNvSpPr>
          <p:nvPr>
            <p:ph type="body" sz="quarter" idx="19" hasCustomPrompt="1"/>
          </p:nvPr>
        </p:nvSpPr>
        <p:spPr>
          <a:xfrm>
            <a:off x="752166" y="14090234"/>
            <a:ext cx="8382000" cy="955696"/>
          </a:xfrm>
          <a:prstGeom prst="rect">
            <a:avLst/>
          </a:prstGeom>
        </p:spPr>
        <p:txBody>
          <a:bodyPr wrap="square" lIns="228561" tIns="228561" rIns="228561" bIns="228561">
            <a:spAutoFit/>
          </a:bodyPr>
          <a:lstStyle>
            <a:lvl1pPr marL="0" indent="0" algn="just">
              <a:spcBef>
                <a:spcPts val="0"/>
              </a:spcBef>
              <a:buNone/>
              <a:defRPr sz="3211">
                <a:latin typeface="Times New Roman"/>
                <a:cs typeface="Times New Roman"/>
              </a:defRPr>
            </a:lvl1pPr>
            <a:lvl2pPr marL="1403044" indent="-539633">
              <a:defRPr sz="2361">
                <a:latin typeface="Trebuchet MS" pitchFamily="34" charset="0"/>
              </a:defRPr>
            </a:lvl2pPr>
            <a:lvl3pPr marL="1942679" indent="-539633">
              <a:defRPr sz="2361">
                <a:latin typeface="Trebuchet MS" pitchFamily="34" charset="0"/>
              </a:defRPr>
            </a:lvl3pPr>
            <a:lvl4pPr marL="2536274" indent="-593597">
              <a:defRPr sz="2361">
                <a:latin typeface="Trebuchet MS" pitchFamily="34" charset="0"/>
              </a:defRPr>
            </a:lvl4pPr>
            <a:lvl5pPr marL="2967981" indent="-431706">
              <a:defRPr sz="2361">
                <a:latin typeface="Trebuchet MS" pitchFamily="34" charset="0"/>
              </a:defRPr>
            </a:lvl5pPr>
          </a:lstStyle>
          <a:p>
            <a:pPr lvl="0"/>
            <a:r>
              <a:rPr lang="en-US" dirty="0"/>
              <a:t>Enter your text here</a:t>
            </a:r>
          </a:p>
        </p:txBody>
      </p:sp>
      <p:sp>
        <p:nvSpPr>
          <p:cNvPr id="20" name="Text Placeholder 5"/>
          <p:cNvSpPr>
            <a:spLocks noGrp="1"/>
          </p:cNvSpPr>
          <p:nvPr>
            <p:ph type="body" sz="quarter" idx="20" hasCustomPrompt="1"/>
          </p:nvPr>
        </p:nvSpPr>
        <p:spPr>
          <a:xfrm>
            <a:off x="768617" y="13445830"/>
            <a:ext cx="8375386" cy="707858"/>
          </a:xfrm>
          <a:prstGeom prst="rect">
            <a:avLst/>
          </a:prstGeom>
          <a:solidFill>
            <a:srgbClr val="004D00"/>
          </a:solidFill>
        </p:spPr>
        <p:txBody>
          <a:bodyPr wrap="square" lIns="91426" tIns="91426" rIns="91426" bIns="91426" anchor="ctr" anchorCtr="0">
            <a:spAutoFit/>
          </a:bodyPr>
          <a:lstStyle>
            <a:lvl1pPr algn="ctr">
              <a:buNone/>
              <a:defRPr sz="3400" b="1" baseline="0">
                <a:solidFill>
                  <a:schemeClr val="bg1"/>
                </a:solidFill>
              </a:defRPr>
            </a:lvl1pPr>
          </a:lstStyle>
          <a:p>
            <a:pPr lvl="0"/>
            <a:r>
              <a:rPr lang="en-US" dirty="0"/>
              <a:t>(click to add)  OBJECTIVES</a:t>
            </a:r>
          </a:p>
        </p:txBody>
      </p:sp>
      <p:sp>
        <p:nvSpPr>
          <p:cNvPr id="21" name="Text Placeholder 3"/>
          <p:cNvSpPr>
            <a:spLocks noGrp="1"/>
          </p:cNvSpPr>
          <p:nvPr>
            <p:ph type="body" sz="quarter" idx="21" hasCustomPrompt="1"/>
          </p:nvPr>
        </p:nvSpPr>
        <p:spPr>
          <a:xfrm>
            <a:off x="9655973" y="5663331"/>
            <a:ext cx="17266706" cy="955696"/>
          </a:xfrm>
          <a:prstGeom prst="rect">
            <a:avLst/>
          </a:prstGeom>
        </p:spPr>
        <p:txBody>
          <a:bodyPr wrap="square" lIns="228561" tIns="228561" rIns="228561" bIns="228561">
            <a:spAutoFit/>
          </a:bodyPr>
          <a:lstStyle>
            <a:lvl1pPr marL="0" indent="0" algn="just">
              <a:spcBef>
                <a:spcPts val="0"/>
              </a:spcBef>
              <a:buNone/>
              <a:defRPr sz="3211">
                <a:latin typeface="Times New Roman"/>
                <a:cs typeface="Times New Roman"/>
              </a:defRPr>
            </a:lvl1pPr>
            <a:lvl2pPr marL="1403044" indent="-539633">
              <a:defRPr sz="2361">
                <a:latin typeface="Trebuchet MS" pitchFamily="34" charset="0"/>
              </a:defRPr>
            </a:lvl2pPr>
            <a:lvl3pPr marL="1942679" indent="-539633">
              <a:defRPr sz="2361">
                <a:latin typeface="Trebuchet MS" pitchFamily="34" charset="0"/>
              </a:defRPr>
            </a:lvl3pPr>
            <a:lvl4pPr marL="2536274" indent="-593597">
              <a:defRPr sz="2361">
                <a:latin typeface="Trebuchet MS" pitchFamily="34" charset="0"/>
              </a:defRPr>
            </a:lvl4pPr>
            <a:lvl5pPr marL="2967981" indent="-431706">
              <a:defRPr sz="2361">
                <a:latin typeface="Trebuchet MS" pitchFamily="34" charset="0"/>
              </a:defRPr>
            </a:lvl5pPr>
          </a:lstStyle>
          <a:p>
            <a:pPr lvl="0"/>
            <a:r>
              <a:rPr lang="en-US" dirty="0"/>
              <a:t>Enter your text here</a:t>
            </a:r>
          </a:p>
        </p:txBody>
      </p:sp>
      <p:sp>
        <p:nvSpPr>
          <p:cNvPr id="22" name="Text Placeholder 5"/>
          <p:cNvSpPr>
            <a:spLocks noGrp="1"/>
          </p:cNvSpPr>
          <p:nvPr>
            <p:ph type="body" sz="quarter" idx="22" hasCustomPrompt="1"/>
          </p:nvPr>
        </p:nvSpPr>
        <p:spPr>
          <a:xfrm>
            <a:off x="9655971" y="4996099"/>
            <a:ext cx="17266710" cy="707858"/>
          </a:xfrm>
          <a:prstGeom prst="rect">
            <a:avLst/>
          </a:prstGeom>
          <a:solidFill>
            <a:srgbClr val="004D00"/>
          </a:solidFill>
        </p:spPr>
        <p:txBody>
          <a:bodyPr wrap="square" lIns="91426" tIns="91426" rIns="91426" bIns="91426" anchor="ctr" anchorCtr="0">
            <a:spAutoFit/>
          </a:bodyPr>
          <a:lstStyle>
            <a:lvl1pPr algn="ctr">
              <a:buNone/>
              <a:defRPr sz="3400" b="1" baseline="0">
                <a:solidFill>
                  <a:schemeClr val="bg1"/>
                </a:solidFill>
              </a:defRPr>
            </a:lvl1pPr>
          </a:lstStyle>
          <a:p>
            <a:pPr lvl="0"/>
            <a:r>
              <a:rPr lang="en-US" dirty="0"/>
              <a:t>(click to add)  MATERIALS &amp; METHODS</a:t>
            </a:r>
          </a:p>
        </p:txBody>
      </p:sp>
      <p:sp>
        <p:nvSpPr>
          <p:cNvPr id="23" name="Text Placeholder 3"/>
          <p:cNvSpPr>
            <a:spLocks noGrp="1"/>
          </p:cNvSpPr>
          <p:nvPr>
            <p:ph type="body" sz="quarter" idx="23" hasCustomPrompt="1"/>
          </p:nvPr>
        </p:nvSpPr>
        <p:spPr>
          <a:xfrm>
            <a:off x="9655972" y="14090234"/>
            <a:ext cx="17266706" cy="955696"/>
          </a:xfrm>
          <a:prstGeom prst="rect">
            <a:avLst/>
          </a:prstGeom>
        </p:spPr>
        <p:txBody>
          <a:bodyPr wrap="square" lIns="228561" tIns="228561" rIns="228561" bIns="228561">
            <a:spAutoFit/>
          </a:bodyPr>
          <a:lstStyle>
            <a:lvl1pPr marL="0" indent="0" algn="just">
              <a:spcBef>
                <a:spcPts val="0"/>
              </a:spcBef>
              <a:buNone/>
              <a:defRPr sz="3211">
                <a:latin typeface="Times New Roman"/>
                <a:cs typeface="Times New Roman"/>
              </a:defRPr>
            </a:lvl1pPr>
            <a:lvl2pPr marL="1403044" indent="-539633">
              <a:defRPr sz="2361">
                <a:latin typeface="Trebuchet MS" pitchFamily="34" charset="0"/>
              </a:defRPr>
            </a:lvl2pPr>
            <a:lvl3pPr marL="1942679" indent="-539633">
              <a:defRPr sz="2361">
                <a:latin typeface="Trebuchet MS" pitchFamily="34" charset="0"/>
              </a:defRPr>
            </a:lvl3pPr>
            <a:lvl4pPr marL="2536274" indent="-593597">
              <a:defRPr sz="2361">
                <a:latin typeface="Trebuchet MS" pitchFamily="34" charset="0"/>
              </a:defRPr>
            </a:lvl4pPr>
            <a:lvl5pPr marL="2967981" indent="-431706">
              <a:defRPr sz="2361">
                <a:latin typeface="Trebuchet MS" pitchFamily="34" charset="0"/>
              </a:defRPr>
            </a:lvl5pPr>
          </a:lstStyle>
          <a:p>
            <a:pPr lvl="0"/>
            <a:r>
              <a:rPr lang="en-US" dirty="0"/>
              <a:t>Enter your text here</a:t>
            </a:r>
          </a:p>
        </p:txBody>
      </p:sp>
      <p:sp>
        <p:nvSpPr>
          <p:cNvPr id="24" name="Text Placeholder 5"/>
          <p:cNvSpPr>
            <a:spLocks noGrp="1"/>
          </p:cNvSpPr>
          <p:nvPr>
            <p:ph type="body" sz="quarter" idx="24" hasCustomPrompt="1"/>
          </p:nvPr>
        </p:nvSpPr>
        <p:spPr>
          <a:xfrm>
            <a:off x="9655972" y="13446184"/>
            <a:ext cx="17266710" cy="707858"/>
          </a:xfrm>
          <a:prstGeom prst="rect">
            <a:avLst/>
          </a:prstGeom>
          <a:solidFill>
            <a:srgbClr val="004D00"/>
          </a:solidFill>
        </p:spPr>
        <p:txBody>
          <a:bodyPr wrap="square" lIns="91426" tIns="91426" rIns="91426" bIns="91426" anchor="ctr" anchorCtr="0">
            <a:spAutoFit/>
          </a:bodyPr>
          <a:lstStyle>
            <a:lvl1pPr algn="ctr">
              <a:buNone/>
              <a:defRPr sz="3400" b="1" baseline="0">
                <a:solidFill>
                  <a:schemeClr val="bg1"/>
                </a:solidFill>
              </a:defRPr>
            </a:lvl1pPr>
          </a:lstStyle>
          <a:p>
            <a:pPr lvl="0"/>
            <a:r>
              <a:rPr lang="en-US" dirty="0"/>
              <a:t>(click to add)  RESULTS</a:t>
            </a:r>
            <a:r>
              <a:rPr lang="en-US" sz="3400" b="0" i="0" dirty="0">
                <a:solidFill>
                  <a:srgbClr val="000000"/>
                </a:solidFill>
                <a:latin typeface="Lucida Grande"/>
                <a:ea typeface="Lucida Grande"/>
                <a:cs typeface="Lucida Grande"/>
              </a:rPr>
              <a:t>GIWS Wide Centre 3 Column Layout 2</a:t>
            </a:r>
            <a:endParaRPr lang="en-US" dirty="0"/>
          </a:p>
        </p:txBody>
      </p:sp>
      <p:sp>
        <p:nvSpPr>
          <p:cNvPr id="25" name="Text Placeholder 5"/>
          <p:cNvSpPr>
            <a:spLocks noGrp="1"/>
          </p:cNvSpPr>
          <p:nvPr>
            <p:ph type="body" sz="quarter" idx="25" hasCustomPrompt="1"/>
          </p:nvPr>
        </p:nvSpPr>
        <p:spPr>
          <a:xfrm>
            <a:off x="9655972" y="22222361"/>
            <a:ext cx="17266706" cy="707858"/>
          </a:xfrm>
          <a:prstGeom prst="rect">
            <a:avLst/>
          </a:prstGeom>
          <a:solidFill>
            <a:srgbClr val="004D00"/>
          </a:solidFill>
        </p:spPr>
        <p:txBody>
          <a:bodyPr wrap="square" lIns="91426" tIns="91426" rIns="91426" bIns="91426" anchor="ctr" anchorCtr="0">
            <a:spAutoFit/>
          </a:bodyPr>
          <a:lstStyle>
            <a:lvl1pPr algn="ctr">
              <a:buNone/>
              <a:defRPr sz="3400" b="1" baseline="0">
                <a:solidFill>
                  <a:schemeClr val="bg1"/>
                </a:solidFill>
              </a:defRPr>
            </a:lvl1pPr>
          </a:lstStyle>
          <a:p>
            <a:pPr lvl="0"/>
            <a:r>
              <a:rPr lang="en-US" dirty="0"/>
              <a:t>(click to add)  CONCLUSIONS</a:t>
            </a:r>
          </a:p>
        </p:txBody>
      </p:sp>
      <p:sp>
        <p:nvSpPr>
          <p:cNvPr id="26" name="Text Placeholder 3"/>
          <p:cNvSpPr>
            <a:spLocks noGrp="1"/>
          </p:cNvSpPr>
          <p:nvPr>
            <p:ph type="body" sz="quarter" idx="26" hasCustomPrompt="1"/>
          </p:nvPr>
        </p:nvSpPr>
        <p:spPr>
          <a:xfrm>
            <a:off x="9655972" y="22897088"/>
            <a:ext cx="17266706" cy="955696"/>
          </a:xfrm>
          <a:prstGeom prst="rect">
            <a:avLst/>
          </a:prstGeom>
        </p:spPr>
        <p:txBody>
          <a:bodyPr wrap="square" lIns="228561" tIns="228561" rIns="228561" bIns="228561">
            <a:spAutoFit/>
          </a:bodyPr>
          <a:lstStyle>
            <a:lvl1pPr marL="0" indent="0" algn="just">
              <a:spcBef>
                <a:spcPts val="0"/>
              </a:spcBef>
              <a:buNone/>
              <a:defRPr sz="3211">
                <a:latin typeface="Times New Roman"/>
                <a:cs typeface="Times New Roman"/>
              </a:defRPr>
            </a:lvl1pPr>
            <a:lvl2pPr marL="1403044" indent="-539633">
              <a:defRPr sz="2361">
                <a:latin typeface="Trebuchet MS" pitchFamily="34" charset="0"/>
              </a:defRPr>
            </a:lvl2pPr>
            <a:lvl3pPr marL="1942679" indent="-539633">
              <a:defRPr sz="2361">
                <a:latin typeface="Trebuchet MS" pitchFamily="34" charset="0"/>
              </a:defRPr>
            </a:lvl3pPr>
            <a:lvl4pPr marL="2536274" indent="-593597">
              <a:defRPr sz="2361">
                <a:latin typeface="Trebuchet MS" pitchFamily="34" charset="0"/>
              </a:defRPr>
            </a:lvl4pPr>
            <a:lvl5pPr marL="2967981" indent="-431706">
              <a:defRPr sz="2361">
                <a:latin typeface="Trebuchet MS" pitchFamily="34" charset="0"/>
              </a:defRPr>
            </a:lvl5pPr>
          </a:lstStyle>
          <a:p>
            <a:pPr lvl="0"/>
            <a:r>
              <a:rPr lang="en-US" dirty="0"/>
              <a:t>Enter your text here</a:t>
            </a:r>
          </a:p>
        </p:txBody>
      </p:sp>
      <p:sp>
        <p:nvSpPr>
          <p:cNvPr id="27" name="Text Placeholder 5"/>
          <p:cNvSpPr>
            <a:spLocks noGrp="1"/>
          </p:cNvSpPr>
          <p:nvPr>
            <p:ph type="body" sz="quarter" idx="27" hasCustomPrompt="1"/>
          </p:nvPr>
        </p:nvSpPr>
        <p:spPr>
          <a:xfrm>
            <a:off x="27432550" y="4996099"/>
            <a:ext cx="8372516" cy="707858"/>
          </a:xfrm>
          <a:prstGeom prst="rect">
            <a:avLst/>
          </a:prstGeom>
          <a:solidFill>
            <a:srgbClr val="004D00"/>
          </a:solidFill>
        </p:spPr>
        <p:txBody>
          <a:bodyPr wrap="square" lIns="91426" tIns="91426" rIns="91426" bIns="91426" anchor="ctr" anchorCtr="0">
            <a:spAutoFit/>
          </a:bodyPr>
          <a:lstStyle>
            <a:lvl1pPr algn="ctr">
              <a:buNone/>
              <a:defRPr sz="3400" b="1" baseline="0">
                <a:solidFill>
                  <a:schemeClr val="bg1"/>
                </a:solidFill>
              </a:defRPr>
            </a:lvl1pPr>
          </a:lstStyle>
          <a:p>
            <a:pPr lvl="0"/>
            <a:r>
              <a:rPr lang="en-US" dirty="0"/>
              <a:t>(click to add)  REFERENCES</a:t>
            </a:r>
          </a:p>
        </p:txBody>
      </p:sp>
      <p:sp>
        <p:nvSpPr>
          <p:cNvPr id="28" name="Text Placeholder 3"/>
          <p:cNvSpPr>
            <a:spLocks noGrp="1"/>
          </p:cNvSpPr>
          <p:nvPr>
            <p:ph type="body" sz="quarter" idx="28" hasCustomPrompt="1"/>
          </p:nvPr>
        </p:nvSpPr>
        <p:spPr>
          <a:xfrm>
            <a:off x="27428357" y="5670828"/>
            <a:ext cx="8376710" cy="955696"/>
          </a:xfrm>
          <a:prstGeom prst="rect">
            <a:avLst/>
          </a:prstGeom>
        </p:spPr>
        <p:txBody>
          <a:bodyPr wrap="square" lIns="228561" tIns="228561" rIns="228561" bIns="228561">
            <a:spAutoFit/>
          </a:bodyPr>
          <a:lstStyle>
            <a:lvl1pPr marL="0" indent="0" algn="just">
              <a:spcBef>
                <a:spcPts val="0"/>
              </a:spcBef>
              <a:buNone/>
              <a:defRPr sz="3211">
                <a:latin typeface="Times New Roman"/>
                <a:cs typeface="Times New Roman"/>
              </a:defRPr>
            </a:lvl1pPr>
            <a:lvl2pPr marL="1403044" indent="-539633">
              <a:defRPr sz="2361">
                <a:latin typeface="Trebuchet MS" pitchFamily="34" charset="0"/>
              </a:defRPr>
            </a:lvl2pPr>
            <a:lvl3pPr marL="1942679" indent="-539633">
              <a:defRPr sz="2361">
                <a:latin typeface="Trebuchet MS" pitchFamily="34" charset="0"/>
              </a:defRPr>
            </a:lvl3pPr>
            <a:lvl4pPr marL="2536274" indent="-593597">
              <a:defRPr sz="2361">
                <a:latin typeface="Trebuchet MS" pitchFamily="34" charset="0"/>
              </a:defRPr>
            </a:lvl4pPr>
            <a:lvl5pPr marL="2967981" indent="-431706">
              <a:defRPr sz="2361">
                <a:latin typeface="Trebuchet MS" pitchFamily="34" charset="0"/>
              </a:defRPr>
            </a:lvl5pPr>
          </a:lstStyle>
          <a:p>
            <a:pPr lvl="0"/>
            <a:r>
              <a:rPr lang="en-US" dirty="0"/>
              <a:t>Enter your text here</a:t>
            </a:r>
          </a:p>
        </p:txBody>
      </p:sp>
      <p:sp>
        <p:nvSpPr>
          <p:cNvPr id="29" name="Text Placeholder 5"/>
          <p:cNvSpPr>
            <a:spLocks noGrp="1"/>
          </p:cNvSpPr>
          <p:nvPr>
            <p:ph type="body" sz="quarter" idx="29" hasCustomPrompt="1"/>
          </p:nvPr>
        </p:nvSpPr>
        <p:spPr>
          <a:xfrm>
            <a:off x="27437292" y="26486625"/>
            <a:ext cx="8372516" cy="1220820"/>
          </a:xfrm>
          <a:prstGeom prst="rect">
            <a:avLst/>
          </a:prstGeom>
          <a:solidFill>
            <a:srgbClr val="004D00"/>
          </a:solidFill>
        </p:spPr>
        <p:txBody>
          <a:bodyPr wrap="square" lIns="91426" tIns="91426" rIns="91426" bIns="91426" anchor="ctr" anchorCtr="0">
            <a:spAutoFit/>
          </a:bodyPr>
          <a:lstStyle>
            <a:lvl1pPr algn="ctr">
              <a:buNone/>
              <a:defRPr sz="3400" b="1" baseline="0">
                <a:solidFill>
                  <a:schemeClr val="bg1"/>
                </a:solidFill>
              </a:defRPr>
            </a:lvl1pPr>
          </a:lstStyle>
          <a:p>
            <a:pPr lvl="0"/>
            <a:r>
              <a:rPr lang="en-US" dirty="0"/>
              <a:t>(click to add)  ACKNOWLEDGEMENTS or  CONTACT</a:t>
            </a:r>
          </a:p>
        </p:txBody>
      </p:sp>
      <p:sp>
        <p:nvSpPr>
          <p:cNvPr id="30" name="Text Placeholder 3"/>
          <p:cNvSpPr>
            <a:spLocks noGrp="1"/>
          </p:cNvSpPr>
          <p:nvPr>
            <p:ph type="body" sz="quarter" idx="30" hasCustomPrompt="1"/>
          </p:nvPr>
        </p:nvSpPr>
        <p:spPr>
          <a:xfrm>
            <a:off x="27437293" y="27417834"/>
            <a:ext cx="8376710" cy="955696"/>
          </a:xfrm>
          <a:prstGeom prst="rect">
            <a:avLst/>
          </a:prstGeom>
        </p:spPr>
        <p:txBody>
          <a:bodyPr wrap="square" lIns="228561" tIns="228561" rIns="228561" bIns="228561">
            <a:spAutoFit/>
          </a:bodyPr>
          <a:lstStyle>
            <a:lvl1pPr marL="0" indent="0" algn="just">
              <a:spcBef>
                <a:spcPts val="0"/>
              </a:spcBef>
              <a:buNone/>
              <a:defRPr sz="3211">
                <a:latin typeface="Times New Roman"/>
                <a:cs typeface="Times New Roman"/>
              </a:defRPr>
            </a:lvl1pPr>
            <a:lvl2pPr marL="1403044" indent="-539633">
              <a:defRPr sz="2361">
                <a:latin typeface="Trebuchet MS" pitchFamily="34" charset="0"/>
              </a:defRPr>
            </a:lvl2pPr>
            <a:lvl3pPr marL="1942679" indent="-539633">
              <a:defRPr sz="2361">
                <a:latin typeface="Trebuchet MS" pitchFamily="34" charset="0"/>
              </a:defRPr>
            </a:lvl3pPr>
            <a:lvl4pPr marL="2536274" indent="-593597">
              <a:defRPr sz="2361">
                <a:latin typeface="Trebuchet MS" pitchFamily="34" charset="0"/>
              </a:defRPr>
            </a:lvl4pPr>
            <a:lvl5pPr marL="2967981" indent="-431706">
              <a:defRPr sz="2361">
                <a:latin typeface="Trebuchet MS" pitchFamily="34" charset="0"/>
              </a:defRPr>
            </a:lvl5pPr>
          </a:lstStyle>
          <a:p>
            <a:pPr lvl="0"/>
            <a:r>
              <a:rPr lang="en-US" dirty="0"/>
              <a:t>Enter your text here</a:t>
            </a:r>
          </a:p>
        </p:txBody>
      </p:sp>
      <p:sp>
        <p:nvSpPr>
          <p:cNvPr id="60" name="Title 1"/>
          <p:cNvSpPr>
            <a:spLocks noGrp="1"/>
          </p:cNvSpPr>
          <p:nvPr>
            <p:ph type="title" hasCustomPrompt="1"/>
          </p:nvPr>
        </p:nvSpPr>
        <p:spPr>
          <a:xfrm>
            <a:off x="6350000" y="431802"/>
            <a:ext cx="28448000" cy="2616708"/>
          </a:xfrm>
          <a:prstGeom prst="rect">
            <a:avLst/>
          </a:prstGeom>
        </p:spPr>
        <p:txBody>
          <a:bodyPr lIns="91426" tIns="45711" rIns="91426" bIns="45711" anchor="ctr" anchorCtr="0"/>
          <a:lstStyle>
            <a:lvl1pPr>
              <a:defRPr sz="10577" b="1">
                <a:solidFill>
                  <a:srgbClr val="1C652F"/>
                </a:solidFill>
                <a:latin typeface="+mj-lt"/>
                <a:cs typeface="Trebuchet MS"/>
              </a:defRPr>
            </a:lvl1pPr>
          </a:lstStyle>
          <a:p>
            <a:r>
              <a:rPr lang="en-US" dirty="0"/>
              <a:t>Click here to add the poster title</a:t>
            </a:r>
          </a:p>
        </p:txBody>
      </p:sp>
      <p:sp>
        <p:nvSpPr>
          <p:cNvPr id="61" name="Text Placeholder 76"/>
          <p:cNvSpPr>
            <a:spLocks noGrp="1"/>
          </p:cNvSpPr>
          <p:nvPr>
            <p:ph type="body" sz="quarter" idx="150" hasCustomPrompt="1"/>
          </p:nvPr>
        </p:nvSpPr>
        <p:spPr>
          <a:xfrm>
            <a:off x="6350000" y="3018282"/>
            <a:ext cx="28448000" cy="1295400"/>
          </a:xfrm>
          <a:prstGeom prst="rect">
            <a:avLst/>
          </a:prstGeom>
        </p:spPr>
        <p:txBody>
          <a:bodyPr lIns="91428" tIns="45714" rIns="91428" bIns="45714"/>
          <a:lstStyle>
            <a:lvl1pPr algn="ctr">
              <a:buFontTx/>
              <a:buNone/>
              <a:defRPr sz="6327">
                <a:solidFill>
                  <a:srgbClr val="1C652F"/>
                </a:solidFill>
                <a:latin typeface="+mn-lt"/>
                <a:cs typeface="Trebuchet MS"/>
              </a:defRPr>
            </a:lvl1pPr>
            <a:lvl2pPr>
              <a:buFontTx/>
              <a:buNone/>
              <a:defRPr sz="6705"/>
            </a:lvl2pPr>
            <a:lvl3pPr>
              <a:buFontTx/>
              <a:buNone/>
              <a:defRPr sz="6705"/>
            </a:lvl3pPr>
            <a:lvl4pPr>
              <a:buFontTx/>
              <a:buNone/>
              <a:defRPr sz="6705"/>
            </a:lvl4pPr>
            <a:lvl5pPr>
              <a:buFontTx/>
              <a:buNone/>
              <a:defRPr sz="6705"/>
            </a:lvl5pPr>
          </a:lstStyle>
          <a:p>
            <a:pPr lvl="0"/>
            <a:r>
              <a:rPr lang="en-US" dirty="0"/>
              <a:t>Click here to add authors</a:t>
            </a:r>
          </a:p>
        </p:txBody>
      </p:sp>
      <p:sp>
        <p:nvSpPr>
          <p:cNvPr id="51" name="Text Placeholder 3"/>
          <p:cNvSpPr>
            <a:spLocks noGrp="1"/>
          </p:cNvSpPr>
          <p:nvPr>
            <p:ph type="body" sz="quarter" idx="123" hasCustomPrompt="1"/>
          </p:nvPr>
        </p:nvSpPr>
        <p:spPr>
          <a:xfrm>
            <a:off x="36931602" y="20597739"/>
            <a:ext cx="8380677" cy="955696"/>
          </a:xfrm>
          <a:prstGeom prst="rect">
            <a:avLst/>
          </a:prstGeom>
        </p:spPr>
        <p:txBody>
          <a:bodyPr wrap="square" lIns="228561" tIns="228561" rIns="228561" bIns="228561">
            <a:spAutoFit/>
          </a:bodyPr>
          <a:lstStyle>
            <a:lvl1pPr marL="0" indent="0" algn="just">
              <a:spcBef>
                <a:spcPts val="0"/>
              </a:spcBef>
              <a:buNone/>
              <a:defRPr sz="3211" baseline="0">
                <a:latin typeface="Times New Roman"/>
                <a:cs typeface="Times New Roman"/>
              </a:defRPr>
            </a:lvl1pPr>
            <a:lvl2pPr marL="1403044" indent="-539633">
              <a:defRPr sz="2361">
                <a:latin typeface="Trebuchet MS" pitchFamily="34" charset="0"/>
              </a:defRPr>
            </a:lvl2pPr>
            <a:lvl3pPr marL="1942679" indent="-539633">
              <a:defRPr sz="2361">
                <a:latin typeface="Trebuchet MS" pitchFamily="34" charset="0"/>
              </a:defRPr>
            </a:lvl3pPr>
            <a:lvl4pPr marL="2536274" indent="-593597">
              <a:defRPr sz="2361">
                <a:latin typeface="Trebuchet MS" pitchFamily="34" charset="0"/>
              </a:defRPr>
            </a:lvl4pPr>
            <a:lvl5pPr marL="2967981" indent="-431706">
              <a:defRPr sz="2361">
                <a:latin typeface="Trebuchet MS" pitchFamily="34" charset="0"/>
              </a:defRPr>
            </a:lvl5pPr>
          </a:lstStyle>
          <a:p>
            <a:pPr lvl="0"/>
            <a:r>
              <a:rPr lang="en-US" dirty="0"/>
              <a:t>This is a text placeholder…</a:t>
            </a:r>
          </a:p>
        </p:txBody>
      </p:sp>
      <p:sp>
        <p:nvSpPr>
          <p:cNvPr id="52" name="Picture Placeholder 13"/>
          <p:cNvSpPr>
            <a:spLocks noGrp="1"/>
          </p:cNvSpPr>
          <p:nvPr>
            <p:ph type="pic" sz="quarter" idx="135" hasCustomPrompt="1"/>
          </p:nvPr>
        </p:nvSpPr>
        <p:spPr>
          <a:xfrm>
            <a:off x="38354000" y="24483063"/>
            <a:ext cx="5698067" cy="4512235"/>
          </a:xfrm>
          <a:prstGeom prst="rect">
            <a:avLst/>
          </a:prstGeom>
          <a:noFill/>
          <a:ln>
            <a:solidFill>
              <a:srgbClr val="004D00"/>
            </a:solidFill>
          </a:ln>
          <a:effectLst/>
        </p:spPr>
        <p:txBody>
          <a:bodyPr lIns="91426" tIns="45711" rIns="91426" bIns="45711" anchor="ctr"/>
          <a:lstStyle>
            <a:lvl1pPr marL="0" indent="0" algn="ctr">
              <a:buNone/>
              <a:defRPr sz="3872" b="0" baseline="0">
                <a:solidFill>
                  <a:schemeClr val="tx2"/>
                </a:solidFill>
              </a:defRPr>
            </a:lvl1pPr>
          </a:lstStyle>
          <a:p>
            <a:r>
              <a:rPr lang="en-US" dirty="0"/>
              <a:t>PICTURE PLACEHOLDER</a:t>
            </a:r>
          </a:p>
        </p:txBody>
      </p:sp>
      <p:sp>
        <p:nvSpPr>
          <p:cNvPr id="54" name="Text Placeholder 3"/>
          <p:cNvSpPr>
            <a:spLocks noGrp="1"/>
          </p:cNvSpPr>
          <p:nvPr>
            <p:ph type="body" sz="quarter" idx="162" hasCustomPrompt="1"/>
          </p:nvPr>
        </p:nvSpPr>
        <p:spPr>
          <a:xfrm>
            <a:off x="36931602" y="20596861"/>
            <a:ext cx="8380677" cy="955696"/>
          </a:xfrm>
          <a:prstGeom prst="rect">
            <a:avLst/>
          </a:prstGeom>
        </p:spPr>
        <p:txBody>
          <a:bodyPr wrap="square" lIns="228561" tIns="228561" rIns="228561" bIns="228561">
            <a:spAutoFit/>
          </a:bodyPr>
          <a:lstStyle>
            <a:lvl1pPr marL="0" indent="0" algn="just">
              <a:spcBef>
                <a:spcPts val="0"/>
              </a:spcBef>
              <a:buNone/>
              <a:defRPr sz="3211" baseline="0">
                <a:latin typeface="Times New Roman"/>
                <a:cs typeface="Times New Roman"/>
              </a:defRPr>
            </a:lvl1pPr>
            <a:lvl2pPr marL="1403044" indent="-539633">
              <a:defRPr sz="2361">
                <a:latin typeface="Trebuchet MS" pitchFamily="34" charset="0"/>
              </a:defRPr>
            </a:lvl2pPr>
            <a:lvl3pPr marL="1942679" indent="-539633">
              <a:defRPr sz="2361">
                <a:latin typeface="Trebuchet MS" pitchFamily="34" charset="0"/>
              </a:defRPr>
            </a:lvl3pPr>
            <a:lvl4pPr marL="2536274" indent="-593597">
              <a:defRPr sz="2361">
                <a:latin typeface="Trebuchet MS" pitchFamily="34" charset="0"/>
              </a:defRPr>
            </a:lvl4pPr>
            <a:lvl5pPr marL="2967981" indent="-431706">
              <a:defRPr sz="2361">
                <a:latin typeface="Trebuchet MS" pitchFamily="34" charset="0"/>
              </a:defRPr>
            </a:lvl5pPr>
          </a:lstStyle>
          <a:p>
            <a:pPr lvl="0"/>
            <a:r>
              <a:rPr lang="en-US" dirty="0"/>
              <a:t>This is a text placeholder…</a:t>
            </a:r>
          </a:p>
        </p:txBody>
      </p:sp>
      <p:sp>
        <p:nvSpPr>
          <p:cNvPr id="57" name="Text Placeholder 3"/>
          <p:cNvSpPr>
            <a:spLocks noGrp="1"/>
          </p:cNvSpPr>
          <p:nvPr>
            <p:ph type="body" sz="quarter" idx="163" hasCustomPrompt="1"/>
          </p:nvPr>
        </p:nvSpPr>
        <p:spPr>
          <a:xfrm>
            <a:off x="36931602" y="20596861"/>
            <a:ext cx="8380677" cy="955696"/>
          </a:xfrm>
          <a:prstGeom prst="rect">
            <a:avLst/>
          </a:prstGeom>
        </p:spPr>
        <p:txBody>
          <a:bodyPr wrap="square" lIns="228561" tIns="228561" rIns="228561" bIns="228561">
            <a:spAutoFit/>
          </a:bodyPr>
          <a:lstStyle>
            <a:lvl1pPr marL="0" indent="0" algn="just">
              <a:spcBef>
                <a:spcPts val="0"/>
              </a:spcBef>
              <a:buNone/>
              <a:defRPr sz="3211" baseline="0">
                <a:latin typeface="Times New Roman"/>
                <a:cs typeface="Times New Roman"/>
              </a:defRPr>
            </a:lvl1pPr>
            <a:lvl2pPr marL="1403044" indent="-539633">
              <a:defRPr sz="2361">
                <a:latin typeface="Trebuchet MS" pitchFamily="34" charset="0"/>
              </a:defRPr>
            </a:lvl2pPr>
            <a:lvl3pPr marL="1942679" indent="-539633">
              <a:defRPr sz="2361">
                <a:latin typeface="Trebuchet MS" pitchFamily="34" charset="0"/>
              </a:defRPr>
            </a:lvl3pPr>
            <a:lvl4pPr marL="2536274" indent="-593597">
              <a:defRPr sz="2361">
                <a:latin typeface="Trebuchet MS" pitchFamily="34" charset="0"/>
              </a:defRPr>
            </a:lvl4pPr>
            <a:lvl5pPr marL="2967981" indent="-431706">
              <a:defRPr sz="2361">
                <a:latin typeface="Trebuchet MS" pitchFamily="34" charset="0"/>
              </a:defRPr>
            </a:lvl5pPr>
          </a:lstStyle>
          <a:p>
            <a:pPr lvl="0"/>
            <a:r>
              <a:rPr lang="en-US" dirty="0"/>
              <a:t>This is a text placeholder…</a:t>
            </a:r>
          </a:p>
        </p:txBody>
      </p:sp>
      <p:sp>
        <p:nvSpPr>
          <p:cNvPr id="58" name="Text Placeholder 3"/>
          <p:cNvSpPr>
            <a:spLocks noGrp="1"/>
          </p:cNvSpPr>
          <p:nvPr>
            <p:ph type="body" sz="quarter" idx="164" hasCustomPrompt="1"/>
          </p:nvPr>
        </p:nvSpPr>
        <p:spPr>
          <a:xfrm>
            <a:off x="36931602" y="20596861"/>
            <a:ext cx="8380677" cy="955696"/>
          </a:xfrm>
          <a:prstGeom prst="rect">
            <a:avLst/>
          </a:prstGeom>
        </p:spPr>
        <p:txBody>
          <a:bodyPr wrap="square" lIns="228561" tIns="228561" rIns="228561" bIns="228561">
            <a:spAutoFit/>
          </a:bodyPr>
          <a:lstStyle>
            <a:lvl1pPr marL="0" indent="0" algn="just">
              <a:spcBef>
                <a:spcPts val="0"/>
              </a:spcBef>
              <a:buNone/>
              <a:defRPr sz="3211" baseline="0">
                <a:latin typeface="Times New Roman"/>
                <a:cs typeface="Times New Roman"/>
              </a:defRPr>
            </a:lvl1pPr>
            <a:lvl2pPr marL="1403044" indent="-539633">
              <a:defRPr sz="2361">
                <a:latin typeface="Trebuchet MS" pitchFamily="34" charset="0"/>
              </a:defRPr>
            </a:lvl2pPr>
            <a:lvl3pPr marL="1942679" indent="-539633">
              <a:defRPr sz="2361">
                <a:latin typeface="Trebuchet MS" pitchFamily="34" charset="0"/>
              </a:defRPr>
            </a:lvl3pPr>
            <a:lvl4pPr marL="2536274" indent="-593597">
              <a:defRPr sz="2361">
                <a:latin typeface="Trebuchet MS" pitchFamily="34" charset="0"/>
              </a:defRPr>
            </a:lvl4pPr>
            <a:lvl5pPr marL="2967981" indent="-431706">
              <a:defRPr sz="2361">
                <a:latin typeface="Trebuchet MS" pitchFamily="34" charset="0"/>
              </a:defRPr>
            </a:lvl5pPr>
          </a:lstStyle>
          <a:p>
            <a:pPr lvl="0"/>
            <a:r>
              <a:rPr lang="en-US" dirty="0"/>
              <a:t>This is a text placeholder…</a:t>
            </a:r>
          </a:p>
        </p:txBody>
      </p:sp>
      <p:sp>
        <p:nvSpPr>
          <p:cNvPr id="59" name="Text Placeholder 3"/>
          <p:cNvSpPr>
            <a:spLocks noGrp="1"/>
          </p:cNvSpPr>
          <p:nvPr>
            <p:ph type="body" sz="quarter" idx="165" hasCustomPrompt="1"/>
          </p:nvPr>
        </p:nvSpPr>
        <p:spPr>
          <a:xfrm>
            <a:off x="36931602" y="20596861"/>
            <a:ext cx="8380677" cy="955696"/>
          </a:xfrm>
          <a:prstGeom prst="rect">
            <a:avLst/>
          </a:prstGeom>
        </p:spPr>
        <p:txBody>
          <a:bodyPr wrap="square" lIns="228561" tIns="228561" rIns="228561" bIns="228561">
            <a:spAutoFit/>
          </a:bodyPr>
          <a:lstStyle>
            <a:lvl1pPr marL="0" indent="0" algn="just">
              <a:spcBef>
                <a:spcPts val="0"/>
              </a:spcBef>
              <a:buNone/>
              <a:defRPr sz="3211" baseline="0">
                <a:latin typeface="Times New Roman"/>
                <a:cs typeface="Times New Roman"/>
              </a:defRPr>
            </a:lvl1pPr>
            <a:lvl2pPr marL="1403044" indent="-539633">
              <a:defRPr sz="2361">
                <a:latin typeface="Trebuchet MS" pitchFamily="34" charset="0"/>
              </a:defRPr>
            </a:lvl2pPr>
            <a:lvl3pPr marL="1942679" indent="-539633">
              <a:defRPr sz="2361">
                <a:latin typeface="Trebuchet MS" pitchFamily="34" charset="0"/>
              </a:defRPr>
            </a:lvl3pPr>
            <a:lvl4pPr marL="2536274" indent="-593597">
              <a:defRPr sz="2361">
                <a:latin typeface="Trebuchet MS" pitchFamily="34" charset="0"/>
              </a:defRPr>
            </a:lvl4pPr>
            <a:lvl5pPr marL="2967981" indent="-431706">
              <a:defRPr sz="2361">
                <a:latin typeface="Trebuchet MS" pitchFamily="34" charset="0"/>
              </a:defRPr>
            </a:lvl5pPr>
          </a:lstStyle>
          <a:p>
            <a:pPr lvl="0"/>
            <a:r>
              <a:rPr lang="en-US" dirty="0"/>
              <a:t>This is a text placeholder…</a:t>
            </a:r>
          </a:p>
        </p:txBody>
      </p:sp>
      <p:sp>
        <p:nvSpPr>
          <p:cNvPr id="62" name="Text Placeholder 3"/>
          <p:cNvSpPr>
            <a:spLocks noGrp="1"/>
          </p:cNvSpPr>
          <p:nvPr>
            <p:ph type="body" sz="quarter" idx="166" hasCustomPrompt="1"/>
          </p:nvPr>
        </p:nvSpPr>
        <p:spPr>
          <a:xfrm>
            <a:off x="36931602" y="20596861"/>
            <a:ext cx="8380677" cy="955696"/>
          </a:xfrm>
          <a:prstGeom prst="rect">
            <a:avLst/>
          </a:prstGeom>
        </p:spPr>
        <p:txBody>
          <a:bodyPr wrap="square" lIns="228561" tIns="228561" rIns="228561" bIns="228561">
            <a:spAutoFit/>
          </a:bodyPr>
          <a:lstStyle>
            <a:lvl1pPr marL="0" indent="0" algn="just">
              <a:spcBef>
                <a:spcPts val="0"/>
              </a:spcBef>
              <a:buNone/>
              <a:defRPr sz="3211" baseline="0">
                <a:latin typeface="Times New Roman"/>
                <a:cs typeface="Times New Roman"/>
              </a:defRPr>
            </a:lvl1pPr>
            <a:lvl2pPr marL="1403044" indent="-539633">
              <a:defRPr sz="2361">
                <a:latin typeface="Trebuchet MS" pitchFamily="34" charset="0"/>
              </a:defRPr>
            </a:lvl2pPr>
            <a:lvl3pPr marL="1942679" indent="-539633">
              <a:defRPr sz="2361">
                <a:latin typeface="Trebuchet MS" pitchFamily="34" charset="0"/>
              </a:defRPr>
            </a:lvl3pPr>
            <a:lvl4pPr marL="2536274" indent="-593597">
              <a:defRPr sz="2361">
                <a:latin typeface="Trebuchet MS" pitchFamily="34" charset="0"/>
              </a:defRPr>
            </a:lvl4pPr>
            <a:lvl5pPr marL="2967981" indent="-431706">
              <a:defRPr sz="2361">
                <a:latin typeface="Trebuchet MS" pitchFamily="34" charset="0"/>
              </a:defRPr>
            </a:lvl5pPr>
          </a:lstStyle>
          <a:p>
            <a:pPr lvl="0"/>
            <a:r>
              <a:rPr lang="en-US" dirty="0"/>
              <a:t>This is a text placeholder…</a:t>
            </a:r>
          </a:p>
        </p:txBody>
      </p:sp>
      <p:sp>
        <p:nvSpPr>
          <p:cNvPr id="63" name="Text Placeholder 3"/>
          <p:cNvSpPr>
            <a:spLocks noGrp="1"/>
          </p:cNvSpPr>
          <p:nvPr>
            <p:ph type="body" sz="quarter" idx="167" hasCustomPrompt="1"/>
          </p:nvPr>
        </p:nvSpPr>
        <p:spPr>
          <a:xfrm>
            <a:off x="36931602" y="20596861"/>
            <a:ext cx="8380677" cy="955696"/>
          </a:xfrm>
          <a:prstGeom prst="rect">
            <a:avLst/>
          </a:prstGeom>
        </p:spPr>
        <p:txBody>
          <a:bodyPr wrap="square" lIns="228561" tIns="228561" rIns="228561" bIns="228561">
            <a:spAutoFit/>
          </a:bodyPr>
          <a:lstStyle>
            <a:lvl1pPr marL="0" indent="0" algn="just">
              <a:spcBef>
                <a:spcPts val="0"/>
              </a:spcBef>
              <a:buNone/>
              <a:defRPr sz="3211" baseline="0">
                <a:latin typeface="Times New Roman"/>
                <a:cs typeface="Times New Roman"/>
              </a:defRPr>
            </a:lvl1pPr>
            <a:lvl2pPr marL="1403044" indent="-539633">
              <a:defRPr sz="2361">
                <a:latin typeface="Trebuchet MS" pitchFamily="34" charset="0"/>
              </a:defRPr>
            </a:lvl2pPr>
            <a:lvl3pPr marL="1942679" indent="-539633">
              <a:defRPr sz="2361">
                <a:latin typeface="Trebuchet MS" pitchFamily="34" charset="0"/>
              </a:defRPr>
            </a:lvl3pPr>
            <a:lvl4pPr marL="2536274" indent="-593597">
              <a:defRPr sz="2361">
                <a:latin typeface="Trebuchet MS" pitchFamily="34" charset="0"/>
              </a:defRPr>
            </a:lvl4pPr>
            <a:lvl5pPr marL="2967981" indent="-431706">
              <a:defRPr sz="2361">
                <a:latin typeface="Trebuchet MS" pitchFamily="34" charset="0"/>
              </a:defRPr>
            </a:lvl5pPr>
          </a:lstStyle>
          <a:p>
            <a:pPr lvl="0"/>
            <a:r>
              <a:rPr lang="en-US" dirty="0"/>
              <a:t>This is a text placeholder…</a:t>
            </a:r>
          </a:p>
        </p:txBody>
      </p:sp>
      <p:sp>
        <p:nvSpPr>
          <p:cNvPr id="64" name="Text Placeholder 3"/>
          <p:cNvSpPr>
            <a:spLocks noGrp="1"/>
          </p:cNvSpPr>
          <p:nvPr>
            <p:ph type="body" sz="quarter" idx="168" hasCustomPrompt="1"/>
          </p:nvPr>
        </p:nvSpPr>
        <p:spPr>
          <a:xfrm>
            <a:off x="36931602" y="20596861"/>
            <a:ext cx="8380677" cy="955696"/>
          </a:xfrm>
          <a:prstGeom prst="rect">
            <a:avLst/>
          </a:prstGeom>
        </p:spPr>
        <p:txBody>
          <a:bodyPr wrap="square" lIns="228561" tIns="228561" rIns="228561" bIns="228561">
            <a:spAutoFit/>
          </a:bodyPr>
          <a:lstStyle>
            <a:lvl1pPr marL="0" indent="0" algn="just">
              <a:spcBef>
                <a:spcPts val="0"/>
              </a:spcBef>
              <a:buNone/>
              <a:defRPr sz="3211" baseline="0">
                <a:latin typeface="Times New Roman"/>
                <a:cs typeface="Times New Roman"/>
              </a:defRPr>
            </a:lvl1pPr>
            <a:lvl2pPr marL="1403044" indent="-539633">
              <a:defRPr sz="2361">
                <a:latin typeface="Trebuchet MS" pitchFamily="34" charset="0"/>
              </a:defRPr>
            </a:lvl2pPr>
            <a:lvl3pPr marL="1942679" indent="-539633">
              <a:defRPr sz="2361">
                <a:latin typeface="Trebuchet MS" pitchFamily="34" charset="0"/>
              </a:defRPr>
            </a:lvl3pPr>
            <a:lvl4pPr marL="2536274" indent="-593597">
              <a:defRPr sz="2361">
                <a:latin typeface="Trebuchet MS" pitchFamily="34" charset="0"/>
              </a:defRPr>
            </a:lvl4pPr>
            <a:lvl5pPr marL="2967981" indent="-431706">
              <a:defRPr sz="2361">
                <a:latin typeface="Trebuchet MS" pitchFamily="34" charset="0"/>
              </a:defRPr>
            </a:lvl5pPr>
          </a:lstStyle>
          <a:p>
            <a:pPr lvl="0"/>
            <a:r>
              <a:rPr lang="en-US" dirty="0"/>
              <a:t>This is a text placeholder…</a:t>
            </a:r>
          </a:p>
        </p:txBody>
      </p:sp>
      <p:sp>
        <p:nvSpPr>
          <p:cNvPr id="65" name="Text Placeholder 3"/>
          <p:cNvSpPr>
            <a:spLocks noGrp="1"/>
          </p:cNvSpPr>
          <p:nvPr>
            <p:ph type="body" sz="quarter" idx="169" hasCustomPrompt="1"/>
          </p:nvPr>
        </p:nvSpPr>
        <p:spPr>
          <a:xfrm>
            <a:off x="36931602" y="20596861"/>
            <a:ext cx="8380677" cy="955696"/>
          </a:xfrm>
          <a:prstGeom prst="rect">
            <a:avLst/>
          </a:prstGeom>
        </p:spPr>
        <p:txBody>
          <a:bodyPr wrap="square" lIns="228561" tIns="228561" rIns="228561" bIns="228561">
            <a:spAutoFit/>
          </a:bodyPr>
          <a:lstStyle>
            <a:lvl1pPr marL="0" indent="0" algn="just">
              <a:spcBef>
                <a:spcPts val="0"/>
              </a:spcBef>
              <a:buNone/>
              <a:defRPr sz="3211" baseline="0">
                <a:latin typeface="Times New Roman"/>
                <a:cs typeface="Times New Roman"/>
              </a:defRPr>
            </a:lvl1pPr>
            <a:lvl2pPr marL="1403044" indent="-539633">
              <a:defRPr sz="2361">
                <a:latin typeface="Trebuchet MS" pitchFamily="34" charset="0"/>
              </a:defRPr>
            </a:lvl2pPr>
            <a:lvl3pPr marL="1942679" indent="-539633">
              <a:defRPr sz="2361">
                <a:latin typeface="Trebuchet MS" pitchFamily="34" charset="0"/>
              </a:defRPr>
            </a:lvl3pPr>
            <a:lvl4pPr marL="2536274" indent="-593597">
              <a:defRPr sz="2361">
                <a:latin typeface="Trebuchet MS" pitchFamily="34" charset="0"/>
              </a:defRPr>
            </a:lvl4pPr>
            <a:lvl5pPr marL="2967981" indent="-431706">
              <a:defRPr sz="2361">
                <a:latin typeface="Trebuchet MS" pitchFamily="34" charset="0"/>
              </a:defRPr>
            </a:lvl5pPr>
          </a:lstStyle>
          <a:p>
            <a:pPr lvl="0"/>
            <a:r>
              <a:rPr lang="en-US" dirty="0"/>
              <a:t>This is a text placeholder…</a:t>
            </a:r>
          </a:p>
        </p:txBody>
      </p:sp>
      <p:sp>
        <p:nvSpPr>
          <p:cNvPr id="66" name="Text Placeholder 3"/>
          <p:cNvSpPr>
            <a:spLocks noGrp="1"/>
          </p:cNvSpPr>
          <p:nvPr>
            <p:ph type="body" sz="quarter" idx="170" hasCustomPrompt="1"/>
          </p:nvPr>
        </p:nvSpPr>
        <p:spPr>
          <a:xfrm>
            <a:off x="36931602" y="20596861"/>
            <a:ext cx="8380677" cy="955696"/>
          </a:xfrm>
          <a:prstGeom prst="rect">
            <a:avLst/>
          </a:prstGeom>
        </p:spPr>
        <p:txBody>
          <a:bodyPr wrap="square" lIns="228561" tIns="228561" rIns="228561" bIns="228561">
            <a:spAutoFit/>
          </a:bodyPr>
          <a:lstStyle>
            <a:lvl1pPr marL="0" indent="0" algn="just">
              <a:spcBef>
                <a:spcPts val="0"/>
              </a:spcBef>
              <a:buNone/>
              <a:defRPr sz="3211" baseline="0">
                <a:latin typeface="Times New Roman"/>
                <a:cs typeface="Times New Roman"/>
              </a:defRPr>
            </a:lvl1pPr>
            <a:lvl2pPr marL="1403044" indent="-539633">
              <a:defRPr sz="2361">
                <a:latin typeface="Trebuchet MS" pitchFamily="34" charset="0"/>
              </a:defRPr>
            </a:lvl2pPr>
            <a:lvl3pPr marL="1942679" indent="-539633">
              <a:defRPr sz="2361">
                <a:latin typeface="Trebuchet MS" pitchFamily="34" charset="0"/>
              </a:defRPr>
            </a:lvl3pPr>
            <a:lvl4pPr marL="2536274" indent="-593597">
              <a:defRPr sz="2361">
                <a:latin typeface="Trebuchet MS" pitchFamily="34" charset="0"/>
              </a:defRPr>
            </a:lvl4pPr>
            <a:lvl5pPr marL="2967981" indent="-431706">
              <a:defRPr sz="2361">
                <a:latin typeface="Trebuchet MS" pitchFamily="34" charset="0"/>
              </a:defRPr>
            </a:lvl5pPr>
          </a:lstStyle>
          <a:p>
            <a:pPr lvl="0"/>
            <a:r>
              <a:rPr lang="en-US" dirty="0"/>
              <a:t>This is a text placeholder…</a:t>
            </a:r>
          </a:p>
        </p:txBody>
      </p:sp>
      <p:sp>
        <p:nvSpPr>
          <p:cNvPr id="67" name="Text Placeholder 3"/>
          <p:cNvSpPr>
            <a:spLocks noGrp="1"/>
          </p:cNvSpPr>
          <p:nvPr>
            <p:ph type="body" sz="quarter" idx="171" hasCustomPrompt="1"/>
          </p:nvPr>
        </p:nvSpPr>
        <p:spPr>
          <a:xfrm>
            <a:off x="36931602" y="20596861"/>
            <a:ext cx="8380677" cy="955696"/>
          </a:xfrm>
          <a:prstGeom prst="rect">
            <a:avLst/>
          </a:prstGeom>
        </p:spPr>
        <p:txBody>
          <a:bodyPr wrap="square" lIns="228561" tIns="228561" rIns="228561" bIns="228561">
            <a:spAutoFit/>
          </a:bodyPr>
          <a:lstStyle>
            <a:lvl1pPr marL="0" indent="0" algn="just">
              <a:spcBef>
                <a:spcPts val="0"/>
              </a:spcBef>
              <a:buNone/>
              <a:defRPr sz="3211" baseline="0">
                <a:latin typeface="Times New Roman"/>
                <a:cs typeface="Times New Roman"/>
              </a:defRPr>
            </a:lvl1pPr>
            <a:lvl2pPr marL="1403044" indent="-539633">
              <a:defRPr sz="2361">
                <a:latin typeface="Trebuchet MS" pitchFamily="34" charset="0"/>
              </a:defRPr>
            </a:lvl2pPr>
            <a:lvl3pPr marL="1942679" indent="-539633">
              <a:defRPr sz="2361">
                <a:latin typeface="Trebuchet MS" pitchFamily="34" charset="0"/>
              </a:defRPr>
            </a:lvl3pPr>
            <a:lvl4pPr marL="2536274" indent="-593597">
              <a:defRPr sz="2361">
                <a:latin typeface="Trebuchet MS" pitchFamily="34" charset="0"/>
              </a:defRPr>
            </a:lvl4pPr>
            <a:lvl5pPr marL="2967981" indent="-431706">
              <a:defRPr sz="2361">
                <a:latin typeface="Trebuchet MS" pitchFamily="34" charset="0"/>
              </a:defRPr>
            </a:lvl5pPr>
          </a:lstStyle>
          <a:p>
            <a:pPr lvl="0"/>
            <a:r>
              <a:rPr lang="en-US" dirty="0"/>
              <a:t>This is a text placeholder…</a:t>
            </a:r>
          </a:p>
        </p:txBody>
      </p:sp>
      <p:sp>
        <p:nvSpPr>
          <p:cNvPr id="68" name="Text Placeholder 5"/>
          <p:cNvSpPr>
            <a:spLocks noGrp="1"/>
          </p:cNvSpPr>
          <p:nvPr>
            <p:ph type="body" sz="quarter" idx="95" hasCustomPrompt="1"/>
          </p:nvPr>
        </p:nvSpPr>
        <p:spPr>
          <a:xfrm>
            <a:off x="36931601" y="17510802"/>
            <a:ext cx="8375386" cy="707858"/>
          </a:xfrm>
          <a:prstGeom prst="rect">
            <a:avLst/>
          </a:prstGeom>
          <a:solidFill>
            <a:srgbClr val="004D00"/>
          </a:solidFill>
        </p:spPr>
        <p:txBody>
          <a:bodyPr wrap="square" lIns="91426" tIns="91426" rIns="91426" bIns="91426" anchor="ctr" anchorCtr="0">
            <a:spAutoFit/>
          </a:bodyPr>
          <a:lstStyle>
            <a:lvl1pPr algn="ctr">
              <a:buNone/>
              <a:defRPr sz="3400" b="1" baseline="0">
                <a:solidFill>
                  <a:schemeClr val="bg1"/>
                </a:solidFill>
                <a:latin typeface="+mj-lt"/>
                <a:cs typeface="Trebuchet MS"/>
              </a:defRPr>
            </a:lvl1pPr>
          </a:lstStyle>
          <a:p>
            <a:pPr lvl="0"/>
            <a:r>
              <a:rPr lang="en-US" dirty="0"/>
              <a:t>SECTION HEADER (Drag to position)</a:t>
            </a:r>
          </a:p>
        </p:txBody>
      </p:sp>
      <p:sp>
        <p:nvSpPr>
          <p:cNvPr id="69" name="Text Placeholder 5"/>
          <p:cNvSpPr>
            <a:spLocks noGrp="1"/>
          </p:cNvSpPr>
          <p:nvPr>
            <p:ph type="body" sz="quarter" idx="172" hasCustomPrompt="1"/>
          </p:nvPr>
        </p:nvSpPr>
        <p:spPr>
          <a:xfrm>
            <a:off x="36931601" y="17510802"/>
            <a:ext cx="8375386" cy="707858"/>
          </a:xfrm>
          <a:prstGeom prst="rect">
            <a:avLst/>
          </a:prstGeom>
          <a:solidFill>
            <a:srgbClr val="004D00"/>
          </a:solidFill>
        </p:spPr>
        <p:txBody>
          <a:bodyPr wrap="square" lIns="91426" tIns="91426" rIns="91426" bIns="91426" anchor="ctr" anchorCtr="0">
            <a:spAutoFit/>
          </a:bodyPr>
          <a:lstStyle>
            <a:lvl1pPr algn="ctr">
              <a:buNone/>
              <a:defRPr sz="3400" b="1" baseline="0">
                <a:solidFill>
                  <a:schemeClr val="bg1"/>
                </a:solidFill>
                <a:latin typeface="+mj-lt"/>
                <a:cs typeface="Trebuchet MS"/>
              </a:defRPr>
            </a:lvl1pPr>
          </a:lstStyle>
          <a:p>
            <a:pPr lvl="0"/>
            <a:r>
              <a:rPr lang="en-US" dirty="0"/>
              <a:t>SECTION HEADER (Drag to position)</a:t>
            </a:r>
          </a:p>
        </p:txBody>
      </p:sp>
      <p:sp>
        <p:nvSpPr>
          <p:cNvPr id="78" name="Text Placeholder 5"/>
          <p:cNvSpPr>
            <a:spLocks noGrp="1"/>
          </p:cNvSpPr>
          <p:nvPr>
            <p:ph type="body" sz="quarter" idx="174" hasCustomPrompt="1"/>
          </p:nvPr>
        </p:nvSpPr>
        <p:spPr>
          <a:xfrm>
            <a:off x="36931601" y="17510802"/>
            <a:ext cx="8375386" cy="707858"/>
          </a:xfrm>
          <a:prstGeom prst="rect">
            <a:avLst/>
          </a:prstGeom>
          <a:solidFill>
            <a:srgbClr val="004D00"/>
          </a:solidFill>
        </p:spPr>
        <p:txBody>
          <a:bodyPr wrap="square" lIns="91426" tIns="91426" rIns="91426" bIns="91426" anchor="ctr" anchorCtr="0">
            <a:spAutoFit/>
          </a:bodyPr>
          <a:lstStyle>
            <a:lvl1pPr algn="ctr">
              <a:buNone/>
              <a:defRPr sz="3400" b="1" baseline="0">
                <a:solidFill>
                  <a:schemeClr val="bg1"/>
                </a:solidFill>
                <a:latin typeface="+mj-lt"/>
                <a:cs typeface="Trebuchet MS"/>
              </a:defRPr>
            </a:lvl1pPr>
          </a:lstStyle>
          <a:p>
            <a:pPr lvl="0"/>
            <a:r>
              <a:rPr lang="en-US" dirty="0"/>
              <a:t>SECTION HEADER (Drag to position)</a:t>
            </a:r>
          </a:p>
        </p:txBody>
      </p:sp>
      <p:sp>
        <p:nvSpPr>
          <p:cNvPr id="79" name="Text Placeholder 5"/>
          <p:cNvSpPr>
            <a:spLocks noGrp="1"/>
          </p:cNvSpPr>
          <p:nvPr>
            <p:ph type="body" sz="quarter" idx="175" hasCustomPrompt="1"/>
          </p:nvPr>
        </p:nvSpPr>
        <p:spPr>
          <a:xfrm>
            <a:off x="36931601" y="17510802"/>
            <a:ext cx="8375386" cy="707858"/>
          </a:xfrm>
          <a:prstGeom prst="rect">
            <a:avLst/>
          </a:prstGeom>
          <a:solidFill>
            <a:srgbClr val="004D00"/>
          </a:solidFill>
        </p:spPr>
        <p:txBody>
          <a:bodyPr wrap="square" lIns="91426" tIns="91426" rIns="91426" bIns="91426" anchor="ctr" anchorCtr="0">
            <a:spAutoFit/>
          </a:bodyPr>
          <a:lstStyle>
            <a:lvl1pPr algn="ctr">
              <a:buNone/>
              <a:defRPr sz="3400" b="1" baseline="0">
                <a:solidFill>
                  <a:schemeClr val="bg1"/>
                </a:solidFill>
                <a:latin typeface="+mj-lt"/>
                <a:cs typeface="Trebuchet MS"/>
              </a:defRPr>
            </a:lvl1pPr>
          </a:lstStyle>
          <a:p>
            <a:pPr lvl="0"/>
            <a:r>
              <a:rPr lang="en-US" dirty="0"/>
              <a:t>SECTION HEADER (Drag to position)</a:t>
            </a:r>
          </a:p>
        </p:txBody>
      </p:sp>
      <p:sp>
        <p:nvSpPr>
          <p:cNvPr id="80" name="Text Placeholder 5"/>
          <p:cNvSpPr>
            <a:spLocks noGrp="1"/>
          </p:cNvSpPr>
          <p:nvPr>
            <p:ph type="body" sz="quarter" idx="176" hasCustomPrompt="1"/>
          </p:nvPr>
        </p:nvSpPr>
        <p:spPr>
          <a:xfrm>
            <a:off x="36931601" y="17510802"/>
            <a:ext cx="8375386" cy="707858"/>
          </a:xfrm>
          <a:prstGeom prst="rect">
            <a:avLst/>
          </a:prstGeom>
          <a:solidFill>
            <a:srgbClr val="004D00"/>
          </a:solidFill>
        </p:spPr>
        <p:txBody>
          <a:bodyPr wrap="square" lIns="91426" tIns="91426" rIns="91426" bIns="91426" anchor="ctr" anchorCtr="0">
            <a:spAutoFit/>
          </a:bodyPr>
          <a:lstStyle>
            <a:lvl1pPr algn="ctr">
              <a:buNone/>
              <a:defRPr sz="3400" b="1" baseline="0">
                <a:solidFill>
                  <a:schemeClr val="bg1"/>
                </a:solidFill>
                <a:latin typeface="+mj-lt"/>
                <a:cs typeface="Trebuchet MS"/>
              </a:defRPr>
            </a:lvl1pPr>
          </a:lstStyle>
          <a:p>
            <a:pPr lvl="0"/>
            <a:r>
              <a:rPr lang="en-US" dirty="0"/>
              <a:t>SECTION HEADER (Drag to position)</a:t>
            </a:r>
          </a:p>
        </p:txBody>
      </p:sp>
      <p:sp>
        <p:nvSpPr>
          <p:cNvPr id="81" name="Text Placeholder 5"/>
          <p:cNvSpPr>
            <a:spLocks noGrp="1"/>
          </p:cNvSpPr>
          <p:nvPr>
            <p:ph type="body" sz="quarter" idx="177" hasCustomPrompt="1"/>
          </p:nvPr>
        </p:nvSpPr>
        <p:spPr>
          <a:xfrm>
            <a:off x="36931601" y="17510802"/>
            <a:ext cx="8375386" cy="707858"/>
          </a:xfrm>
          <a:prstGeom prst="rect">
            <a:avLst/>
          </a:prstGeom>
          <a:solidFill>
            <a:srgbClr val="004D00"/>
          </a:solidFill>
        </p:spPr>
        <p:txBody>
          <a:bodyPr wrap="square" lIns="91426" tIns="91426" rIns="91426" bIns="91426" anchor="ctr" anchorCtr="0">
            <a:spAutoFit/>
          </a:bodyPr>
          <a:lstStyle>
            <a:lvl1pPr algn="ctr">
              <a:buNone/>
              <a:defRPr sz="3400" b="1" baseline="0">
                <a:solidFill>
                  <a:schemeClr val="bg1"/>
                </a:solidFill>
                <a:latin typeface="+mj-lt"/>
                <a:cs typeface="Trebuchet MS"/>
              </a:defRPr>
            </a:lvl1pPr>
          </a:lstStyle>
          <a:p>
            <a:pPr lvl="0"/>
            <a:r>
              <a:rPr lang="en-US" dirty="0"/>
              <a:t>SECTION HEADER (Drag to position)</a:t>
            </a:r>
          </a:p>
        </p:txBody>
      </p:sp>
      <p:sp>
        <p:nvSpPr>
          <p:cNvPr id="82" name="Text Placeholder 5"/>
          <p:cNvSpPr>
            <a:spLocks noGrp="1"/>
          </p:cNvSpPr>
          <p:nvPr>
            <p:ph type="body" sz="quarter" idx="178" hasCustomPrompt="1"/>
          </p:nvPr>
        </p:nvSpPr>
        <p:spPr>
          <a:xfrm>
            <a:off x="36931601" y="17510802"/>
            <a:ext cx="8375386" cy="707858"/>
          </a:xfrm>
          <a:prstGeom prst="rect">
            <a:avLst/>
          </a:prstGeom>
          <a:solidFill>
            <a:srgbClr val="004D00"/>
          </a:solidFill>
        </p:spPr>
        <p:txBody>
          <a:bodyPr wrap="square" lIns="91426" tIns="91426" rIns="91426" bIns="91426" anchor="ctr" anchorCtr="0">
            <a:spAutoFit/>
          </a:bodyPr>
          <a:lstStyle>
            <a:lvl1pPr algn="ctr">
              <a:buNone/>
              <a:defRPr sz="3400" b="1" baseline="0">
                <a:solidFill>
                  <a:schemeClr val="bg1"/>
                </a:solidFill>
                <a:latin typeface="+mj-lt"/>
                <a:cs typeface="Trebuchet MS"/>
              </a:defRPr>
            </a:lvl1pPr>
          </a:lstStyle>
          <a:p>
            <a:pPr lvl="0"/>
            <a:r>
              <a:rPr lang="en-US" dirty="0"/>
              <a:t>SECTION HEADER (Drag to position)</a:t>
            </a:r>
          </a:p>
        </p:txBody>
      </p:sp>
      <p:sp>
        <p:nvSpPr>
          <p:cNvPr id="94" name="Text Placeholder 5"/>
          <p:cNvSpPr>
            <a:spLocks noGrp="1"/>
          </p:cNvSpPr>
          <p:nvPr>
            <p:ph type="body" sz="quarter" idx="179" hasCustomPrompt="1"/>
          </p:nvPr>
        </p:nvSpPr>
        <p:spPr>
          <a:xfrm>
            <a:off x="36931601" y="17510802"/>
            <a:ext cx="8375386" cy="707858"/>
          </a:xfrm>
          <a:prstGeom prst="rect">
            <a:avLst/>
          </a:prstGeom>
          <a:solidFill>
            <a:srgbClr val="004D00"/>
          </a:solidFill>
        </p:spPr>
        <p:txBody>
          <a:bodyPr wrap="square" lIns="91426" tIns="91426" rIns="91426" bIns="91426" anchor="ctr" anchorCtr="0">
            <a:spAutoFit/>
          </a:bodyPr>
          <a:lstStyle>
            <a:lvl1pPr algn="ctr">
              <a:buNone/>
              <a:defRPr sz="3400" b="1" baseline="0">
                <a:solidFill>
                  <a:schemeClr val="bg1"/>
                </a:solidFill>
                <a:latin typeface="+mj-lt"/>
                <a:cs typeface="Trebuchet MS"/>
              </a:defRPr>
            </a:lvl1pPr>
          </a:lstStyle>
          <a:p>
            <a:pPr lvl="0"/>
            <a:r>
              <a:rPr lang="en-US" dirty="0"/>
              <a:t>SECTION HEADER (Drag to position)</a:t>
            </a:r>
          </a:p>
        </p:txBody>
      </p:sp>
      <p:sp>
        <p:nvSpPr>
          <p:cNvPr id="95" name="Text Placeholder 5"/>
          <p:cNvSpPr>
            <a:spLocks noGrp="1"/>
          </p:cNvSpPr>
          <p:nvPr>
            <p:ph type="body" sz="quarter" idx="180" hasCustomPrompt="1"/>
          </p:nvPr>
        </p:nvSpPr>
        <p:spPr>
          <a:xfrm>
            <a:off x="36931601" y="17510802"/>
            <a:ext cx="8375386" cy="707858"/>
          </a:xfrm>
          <a:prstGeom prst="rect">
            <a:avLst/>
          </a:prstGeom>
          <a:solidFill>
            <a:srgbClr val="004D00"/>
          </a:solidFill>
        </p:spPr>
        <p:txBody>
          <a:bodyPr wrap="square" lIns="91426" tIns="91426" rIns="91426" bIns="91426" anchor="ctr" anchorCtr="0">
            <a:spAutoFit/>
          </a:bodyPr>
          <a:lstStyle>
            <a:lvl1pPr algn="ctr">
              <a:buNone/>
              <a:defRPr sz="3400" b="1" baseline="0">
                <a:solidFill>
                  <a:schemeClr val="bg1"/>
                </a:solidFill>
                <a:latin typeface="+mj-lt"/>
                <a:cs typeface="Trebuchet MS"/>
              </a:defRPr>
            </a:lvl1pPr>
          </a:lstStyle>
          <a:p>
            <a:pPr lvl="0"/>
            <a:r>
              <a:rPr lang="en-US" dirty="0"/>
              <a:t>SECTION HEADER (Drag to position)</a:t>
            </a:r>
          </a:p>
        </p:txBody>
      </p:sp>
      <p:sp>
        <p:nvSpPr>
          <p:cNvPr id="96" name="Text Placeholder 5"/>
          <p:cNvSpPr>
            <a:spLocks noGrp="1"/>
          </p:cNvSpPr>
          <p:nvPr>
            <p:ph type="body" sz="quarter" idx="173" hasCustomPrompt="1"/>
          </p:nvPr>
        </p:nvSpPr>
        <p:spPr>
          <a:xfrm>
            <a:off x="36931601" y="17510802"/>
            <a:ext cx="8375386" cy="707858"/>
          </a:xfrm>
          <a:prstGeom prst="rect">
            <a:avLst/>
          </a:prstGeom>
          <a:solidFill>
            <a:srgbClr val="004D00"/>
          </a:solidFill>
        </p:spPr>
        <p:txBody>
          <a:bodyPr wrap="square" lIns="91426" tIns="91426" rIns="91426" bIns="91426" anchor="ctr" anchorCtr="0">
            <a:spAutoFit/>
          </a:bodyPr>
          <a:lstStyle>
            <a:lvl1pPr algn="ctr">
              <a:buNone/>
              <a:defRPr sz="3400" b="1" baseline="0">
                <a:solidFill>
                  <a:schemeClr val="bg1"/>
                </a:solidFill>
                <a:latin typeface="+mj-lt"/>
                <a:cs typeface="Trebuchet MS"/>
              </a:defRPr>
            </a:lvl1pPr>
          </a:lstStyle>
          <a:p>
            <a:pPr lvl="0"/>
            <a:r>
              <a:rPr lang="en-US" dirty="0"/>
              <a:t>SECTION HEADER (Drag to position)</a:t>
            </a:r>
          </a:p>
        </p:txBody>
      </p:sp>
      <p:sp>
        <p:nvSpPr>
          <p:cNvPr id="97" name="Picture Placeholder 13"/>
          <p:cNvSpPr>
            <a:spLocks noGrp="1"/>
          </p:cNvSpPr>
          <p:nvPr>
            <p:ph type="pic" sz="quarter" idx="181" hasCustomPrompt="1"/>
          </p:nvPr>
        </p:nvSpPr>
        <p:spPr>
          <a:xfrm>
            <a:off x="38354000" y="24483063"/>
            <a:ext cx="5698067" cy="4512235"/>
          </a:xfrm>
          <a:prstGeom prst="rect">
            <a:avLst/>
          </a:prstGeom>
          <a:noFill/>
          <a:ln>
            <a:solidFill>
              <a:srgbClr val="004D00"/>
            </a:solidFill>
          </a:ln>
          <a:effectLst/>
        </p:spPr>
        <p:txBody>
          <a:bodyPr lIns="91426" tIns="45711" rIns="91426" bIns="45711" anchor="ctr"/>
          <a:lstStyle>
            <a:lvl1pPr marL="0" indent="0" algn="ctr">
              <a:buNone/>
              <a:defRPr sz="3872" b="0" baseline="0">
                <a:solidFill>
                  <a:schemeClr val="tx2"/>
                </a:solidFill>
              </a:defRPr>
            </a:lvl1pPr>
          </a:lstStyle>
          <a:p>
            <a:r>
              <a:rPr lang="en-US" dirty="0"/>
              <a:t>PICTURE PLACEHOLDER</a:t>
            </a:r>
          </a:p>
        </p:txBody>
      </p:sp>
      <p:sp>
        <p:nvSpPr>
          <p:cNvPr id="98" name="Picture Placeholder 13"/>
          <p:cNvSpPr>
            <a:spLocks noGrp="1"/>
          </p:cNvSpPr>
          <p:nvPr>
            <p:ph type="pic" sz="quarter" idx="182" hasCustomPrompt="1"/>
          </p:nvPr>
        </p:nvSpPr>
        <p:spPr>
          <a:xfrm>
            <a:off x="38354000" y="24483063"/>
            <a:ext cx="5698067" cy="4512235"/>
          </a:xfrm>
          <a:prstGeom prst="rect">
            <a:avLst/>
          </a:prstGeom>
          <a:noFill/>
          <a:ln>
            <a:solidFill>
              <a:srgbClr val="004D00"/>
            </a:solidFill>
          </a:ln>
          <a:effectLst/>
        </p:spPr>
        <p:txBody>
          <a:bodyPr lIns="91426" tIns="45711" rIns="91426" bIns="45711" anchor="ctr"/>
          <a:lstStyle>
            <a:lvl1pPr marL="0" indent="0" algn="ctr">
              <a:buNone/>
              <a:defRPr sz="3872" b="0" baseline="0">
                <a:solidFill>
                  <a:schemeClr val="tx2"/>
                </a:solidFill>
              </a:defRPr>
            </a:lvl1pPr>
          </a:lstStyle>
          <a:p>
            <a:r>
              <a:rPr lang="en-US" dirty="0"/>
              <a:t>PICTURE PLACEHOLDER</a:t>
            </a:r>
          </a:p>
        </p:txBody>
      </p:sp>
      <p:sp>
        <p:nvSpPr>
          <p:cNvPr id="99" name="Picture Placeholder 13"/>
          <p:cNvSpPr>
            <a:spLocks noGrp="1"/>
          </p:cNvSpPr>
          <p:nvPr>
            <p:ph type="pic" sz="quarter" idx="183" hasCustomPrompt="1"/>
          </p:nvPr>
        </p:nvSpPr>
        <p:spPr>
          <a:xfrm>
            <a:off x="38354000" y="24483063"/>
            <a:ext cx="5698067" cy="4512235"/>
          </a:xfrm>
          <a:prstGeom prst="rect">
            <a:avLst/>
          </a:prstGeom>
          <a:noFill/>
          <a:ln>
            <a:solidFill>
              <a:srgbClr val="004D00"/>
            </a:solidFill>
          </a:ln>
          <a:effectLst/>
        </p:spPr>
        <p:txBody>
          <a:bodyPr lIns="91426" tIns="45711" rIns="91426" bIns="45711" anchor="ctr"/>
          <a:lstStyle>
            <a:lvl1pPr marL="0" indent="0" algn="ctr">
              <a:buNone/>
              <a:defRPr sz="3872" b="0" baseline="0">
                <a:solidFill>
                  <a:schemeClr val="tx2"/>
                </a:solidFill>
              </a:defRPr>
            </a:lvl1pPr>
          </a:lstStyle>
          <a:p>
            <a:r>
              <a:rPr lang="en-US" dirty="0"/>
              <a:t>PICTURE PLACEHOLDER</a:t>
            </a:r>
          </a:p>
        </p:txBody>
      </p:sp>
      <p:sp>
        <p:nvSpPr>
          <p:cNvPr id="100" name="Picture Placeholder 13"/>
          <p:cNvSpPr>
            <a:spLocks noGrp="1"/>
          </p:cNvSpPr>
          <p:nvPr>
            <p:ph type="pic" sz="quarter" idx="184" hasCustomPrompt="1"/>
          </p:nvPr>
        </p:nvSpPr>
        <p:spPr>
          <a:xfrm>
            <a:off x="38354000" y="24483063"/>
            <a:ext cx="5698067" cy="4512235"/>
          </a:xfrm>
          <a:prstGeom prst="rect">
            <a:avLst/>
          </a:prstGeom>
          <a:noFill/>
          <a:ln>
            <a:solidFill>
              <a:srgbClr val="004D00"/>
            </a:solidFill>
          </a:ln>
          <a:effectLst/>
        </p:spPr>
        <p:txBody>
          <a:bodyPr lIns="91426" tIns="45711" rIns="91426" bIns="45711" anchor="ctr"/>
          <a:lstStyle>
            <a:lvl1pPr marL="0" indent="0" algn="ctr">
              <a:buNone/>
              <a:defRPr sz="3872" b="0" baseline="0">
                <a:solidFill>
                  <a:schemeClr val="tx2"/>
                </a:solidFill>
              </a:defRPr>
            </a:lvl1pPr>
          </a:lstStyle>
          <a:p>
            <a:r>
              <a:rPr lang="en-US" dirty="0"/>
              <a:t>PICTURE PLACEHOLDER</a:t>
            </a:r>
          </a:p>
        </p:txBody>
      </p:sp>
      <p:sp>
        <p:nvSpPr>
          <p:cNvPr id="101" name="Picture Placeholder 13"/>
          <p:cNvSpPr>
            <a:spLocks noGrp="1"/>
          </p:cNvSpPr>
          <p:nvPr>
            <p:ph type="pic" sz="quarter" idx="185" hasCustomPrompt="1"/>
          </p:nvPr>
        </p:nvSpPr>
        <p:spPr>
          <a:xfrm>
            <a:off x="38354000" y="24483063"/>
            <a:ext cx="5698067" cy="4512235"/>
          </a:xfrm>
          <a:prstGeom prst="rect">
            <a:avLst/>
          </a:prstGeom>
          <a:noFill/>
          <a:ln>
            <a:solidFill>
              <a:srgbClr val="004D00"/>
            </a:solidFill>
          </a:ln>
          <a:effectLst/>
        </p:spPr>
        <p:txBody>
          <a:bodyPr lIns="91426" tIns="45711" rIns="91426" bIns="45711" anchor="ctr"/>
          <a:lstStyle>
            <a:lvl1pPr marL="0" indent="0" algn="ctr">
              <a:buNone/>
              <a:defRPr sz="3872" b="0" baseline="0">
                <a:solidFill>
                  <a:schemeClr val="tx2"/>
                </a:solidFill>
              </a:defRPr>
            </a:lvl1pPr>
          </a:lstStyle>
          <a:p>
            <a:r>
              <a:rPr lang="en-US" dirty="0"/>
              <a:t>PICTURE PLACEHOLDER</a:t>
            </a:r>
          </a:p>
        </p:txBody>
      </p:sp>
      <p:sp>
        <p:nvSpPr>
          <p:cNvPr id="102" name="Picture Placeholder 13"/>
          <p:cNvSpPr>
            <a:spLocks noGrp="1"/>
          </p:cNvSpPr>
          <p:nvPr>
            <p:ph type="pic" sz="quarter" idx="186" hasCustomPrompt="1"/>
          </p:nvPr>
        </p:nvSpPr>
        <p:spPr>
          <a:xfrm>
            <a:off x="38354000" y="24483063"/>
            <a:ext cx="5698067" cy="4512235"/>
          </a:xfrm>
          <a:prstGeom prst="rect">
            <a:avLst/>
          </a:prstGeom>
          <a:noFill/>
          <a:ln>
            <a:solidFill>
              <a:srgbClr val="004D00"/>
            </a:solidFill>
          </a:ln>
          <a:effectLst/>
        </p:spPr>
        <p:txBody>
          <a:bodyPr lIns="91426" tIns="45711" rIns="91426" bIns="45711" anchor="ctr"/>
          <a:lstStyle>
            <a:lvl1pPr marL="0" indent="0" algn="ctr">
              <a:buNone/>
              <a:defRPr sz="3872" b="0" baseline="0">
                <a:solidFill>
                  <a:schemeClr val="tx2"/>
                </a:solidFill>
              </a:defRPr>
            </a:lvl1pPr>
          </a:lstStyle>
          <a:p>
            <a:r>
              <a:rPr lang="en-US" dirty="0"/>
              <a:t>PICTURE PLACEHOLDER</a:t>
            </a:r>
          </a:p>
        </p:txBody>
      </p:sp>
      <p:sp>
        <p:nvSpPr>
          <p:cNvPr id="103" name="Picture Placeholder 13"/>
          <p:cNvSpPr>
            <a:spLocks noGrp="1"/>
          </p:cNvSpPr>
          <p:nvPr>
            <p:ph type="pic" sz="quarter" idx="187" hasCustomPrompt="1"/>
          </p:nvPr>
        </p:nvSpPr>
        <p:spPr>
          <a:xfrm>
            <a:off x="38354000" y="24483063"/>
            <a:ext cx="5698067" cy="4512235"/>
          </a:xfrm>
          <a:prstGeom prst="rect">
            <a:avLst/>
          </a:prstGeom>
          <a:noFill/>
          <a:ln>
            <a:solidFill>
              <a:srgbClr val="004D00"/>
            </a:solidFill>
          </a:ln>
          <a:effectLst/>
        </p:spPr>
        <p:txBody>
          <a:bodyPr lIns="91426" tIns="45711" rIns="91426" bIns="45711" anchor="ctr"/>
          <a:lstStyle>
            <a:lvl1pPr marL="0" indent="0" algn="ctr">
              <a:buNone/>
              <a:defRPr sz="3872" b="0" baseline="0">
                <a:solidFill>
                  <a:schemeClr val="tx2"/>
                </a:solidFill>
              </a:defRPr>
            </a:lvl1pPr>
          </a:lstStyle>
          <a:p>
            <a:r>
              <a:rPr lang="en-US" dirty="0"/>
              <a:t>PICTURE PLACEHOLDER</a:t>
            </a:r>
          </a:p>
        </p:txBody>
      </p:sp>
      <p:sp>
        <p:nvSpPr>
          <p:cNvPr id="104" name="Picture Placeholder 13"/>
          <p:cNvSpPr>
            <a:spLocks noGrp="1"/>
          </p:cNvSpPr>
          <p:nvPr>
            <p:ph type="pic" sz="quarter" idx="188" hasCustomPrompt="1"/>
          </p:nvPr>
        </p:nvSpPr>
        <p:spPr>
          <a:xfrm>
            <a:off x="38354000" y="24483063"/>
            <a:ext cx="5698067" cy="4512235"/>
          </a:xfrm>
          <a:prstGeom prst="rect">
            <a:avLst/>
          </a:prstGeom>
          <a:noFill/>
          <a:ln>
            <a:solidFill>
              <a:srgbClr val="004D00"/>
            </a:solidFill>
          </a:ln>
          <a:effectLst/>
        </p:spPr>
        <p:txBody>
          <a:bodyPr lIns="91426" tIns="45711" rIns="91426" bIns="45711" anchor="ctr"/>
          <a:lstStyle>
            <a:lvl1pPr marL="0" indent="0" algn="ctr">
              <a:buNone/>
              <a:defRPr sz="3872" b="0" baseline="0">
                <a:solidFill>
                  <a:schemeClr val="tx2"/>
                </a:solidFill>
              </a:defRPr>
            </a:lvl1pPr>
          </a:lstStyle>
          <a:p>
            <a:r>
              <a:rPr lang="en-US" dirty="0"/>
              <a:t>PICTURE PLACEHOLDER</a:t>
            </a:r>
          </a:p>
        </p:txBody>
      </p:sp>
      <p:sp>
        <p:nvSpPr>
          <p:cNvPr id="105" name="Picture Placeholder 13"/>
          <p:cNvSpPr>
            <a:spLocks noGrp="1"/>
          </p:cNvSpPr>
          <p:nvPr>
            <p:ph type="pic" sz="quarter" idx="189" hasCustomPrompt="1"/>
          </p:nvPr>
        </p:nvSpPr>
        <p:spPr>
          <a:xfrm>
            <a:off x="38354000" y="24483063"/>
            <a:ext cx="5698067" cy="4512235"/>
          </a:xfrm>
          <a:prstGeom prst="rect">
            <a:avLst/>
          </a:prstGeom>
          <a:noFill/>
          <a:ln>
            <a:solidFill>
              <a:srgbClr val="004D00"/>
            </a:solidFill>
          </a:ln>
          <a:effectLst/>
        </p:spPr>
        <p:txBody>
          <a:bodyPr lIns="91426" tIns="45711" rIns="91426" bIns="45711" anchor="ctr"/>
          <a:lstStyle>
            <a:lvl1pPr marL="0" indent="0" algn="ctr">
              <a:buNone/>
              <a:defRPr sz="3872" b="0" baseline="0">
                <a:solidFill>
                  <a:schemeClr val="tx2"/>
                </a:solidFill>
              </a:defRPr>
            </a:lvl1pPr>
          </a:lstStyle>
          <a:p>
            <a:r>
              <a:rPr lang="en-US" dirty="0"/>
              <a:t>PICTURE PLACEHOLDER</a:t>
            </a:r>
          </a:p>
        </p:txBody>
      </p:sp>
      <p:sp>
        <p:nvSpPr>
          <p:cNvPr id="106" name="Picture Placeholder 13"/>
          <p:cNvSpPr>
            <a:spLocks noGrp="1"/>
          </p:cNvSpPr>
          <p:nvPr>
            <p:ph type="pic" sz="quarter" idx="190" hasCustomPrompt="1"/>
          </p:nvPr>
        </p:nvSpPr>
        <p:spPr>
          <a:xfrm>
            <a:off x="38354000" y="24483063"/>
            <a:ext cx="5698067" cy="4512235"/>
          </a:xfrm>
          <a:prstGeom prst="rect">
            <a:avLst/>
          </a:prstGeom>
          <a:noFill/>
          <a:ln>
            <a:solidFill>
              <a:srgbClr val="004D00"/>
            </a:solidFill>
          </a:ln>
          <a:effectLst/>
        </p:spPr>
        <p:txBody>
          <a:bodyPr lIns="91426" tIns="45711" rIns="91426" bIns="45711" anchor="ctr"/>
          <a:lstStyle>
            <a:lvl1pPr marL="0" indent="0" algn="ctr">
              <a:buNone/>
              <a:defRPr sz="3872" b="0" baseline="0">
                <a:solidFill>
                  <a:schemeClr val="tx2"/>
                </a:solidFill>
              </a:defRPr>
            </a:lvl1pPr>
          </a:lstStyle>
          <a:p>
            <a:r>
              <a:rPr lang="en-US" dirty="0"/>
              <a:t>PICTURE PLACEHOLDER</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3.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36576000" cy="4533900"/>
          </a:xfrm>
          <a:prstGeom prst="rect">
            <a:avLst/>
          </a:prstGeom>
          <a:noFill/>
          <a:ln w="9525">
            <a:solidFill>
              <a:srgbClr val="004D00"/>
            </a:solidFill>
            <a:miter lim="800000"/>
            <a:headEnd/>
            <a:tailEnd/>
          </a:ln>
          <a:effectLst/>
        </p:spPr>
        <p:txBody>
          <a:bodyPr wrap="none" lIns="86347" tIns="43172" rIns="86347" bIns="43172" anchor="ctr"/>
          <a:lstStyle/>
          <a:p>
            <a:pPr>
              <a:defRPr/>
            </a:pPr>
            <a:endParaRPr lang="en-US" sz="7616" dirty="0"/>
          </a:p>
        </p:txBody>
      </p:sp>
      <p:sp>
        <p:nvSpPr>
          <p:cNvPr id="8" name="Rectangle 33"/>
          <p:cNvSpPr>
            <a:spLocks noChangeArrowheads="1"/>
          </p:cNvSpPr>
          <p:nvPr/>
        </p:nvSpPr>
        <p:spPr bwMode="auto">
          <a:xfrm>
            <a:off x="762004" y="4965700"/>
            <a:ext cx="11321143" cy="25260300"/>
          </a:xfrm>
          <a:prstGeom prst="rect">
            <a:avLst/>
          </a:prstGeom>
          <a:noFill/>
          <a:ln w="9525">
            <a:solidFill>
              <a:srgbClr val="004D00"/>
            </a:solidFill>
            <a:miter lim="800000"/>
            <a:headEnd/>
            <a:tailEnd/>
          </a:ln>
          <a:effectLst/>
        </p:spPr>
        <p:txBody>
          <a:bodyPr wrap="none" lIns="86347" tIns="43172" rIns="86347" bIns="43172" anchor="ctr"/>
          <a:lstStyle/>
          <a:p>
            <a:pPr>
              <a:defRPr/>
            </a:pPr>
            <a:endParaRPr lang="en-US" sz="7616" dirty="0"/>
          </a:p>
        </p:txBody>
      </p:sp>
      <p:sp>
        <p:nvSpPr>
          <p:cNvPr id="9" name="Rectangle 9"/>
          <p:cNvSpPr>
            <a:spLocks noChangeArrowheads="1"/>
          </p:cNvSpPr>
          <p:nvPr/>
        </p:nvSpPr>
        <p:spPr bwMode="auto">
          <a:xfrm>
            <a:off x="0" y="4538399"/>
            <a:ext cx="36576000" cy="143933"/>
          </a:xfrm>
          <a:prstGeom prst="rect">
            <a:avLst/>
          </a:prstGeom>
          <a:solidFill>
            <a:schemeClr val="accent5">
              <a:lumMod val="50000"/>
            </a:schemeClr>
          </a:solidFill>
          <a:ln w="152400">
            <a:solidFill>
              <a:srgbClr val="004D00"/>
            </a:solidFill>
            <a:miter lim="800000"/>
            <a:headEnd/>
            <a:tailEnd/>
          </a:ln>
          <a:effectLst/>
        </p:spPr>
        <p:txBody>
          <a:bodyPr wrap="none" lIns="86347" tIns="43172" rIns="86347" bIns="43172" anchor="ctr"/>
          <a:lstStyle/>
          <a:p>
            <a:pPr>
              <a:defRPr/>
            </a:pPr>
            <a:endParaRPr lang="en-US" sz="7616" dirty="0"/>
          </a:p>
        </p:txBody>
      </p:sp>
      <p:sp>
        <p:nvSpPr>
          <p:cNvPr id="18" name="Rectangle 33"/>
          <p:cNvSpPr>
            <a:spLocks noChangeArrowheads="1"/>
          </p:cNvSpPr>
          <p:nvPr/>
        </p:nvSpPr>
        <p:spPr bwMode="auto">
          <a:xfrm>
            <a:off x="12625448" y="4965700"/>
            <a:ext cx="11321143" cy="25260300"/>
          </a:xfrm>
          <a:prstGeom prst="rect">
            <a:avLst/>
          </a:prstGeom>
          <a:noFill/>
          <a:ln w="9525">
            <a:solidFill>
              <a:srgbClr val="004D00"/>
            </a:solidFill>
            <a:miter lim="800000"/>
            <a:headEnd/>
            <a:tailEnd/>
          </a:ln>
          <a:effectLst/>
        </p:spPr>
        <p:txBody>
          <a:bodyPr wrap="none" lIns="86347" tIns="43172" rIns="86347" bIns="43172" anchor="ctr"/>
          <a:lstStyle/>
          <a:p>
            <a:pPr>
              <a:defRPr/>
            </a:pPr>
            <a:endParaRPr lang="en-US" sz="7616" dirty="0"/>
          </a:p>
        </p:txBody>
      </p:sp>
      <p:sp>
        <p:nvSpPr>
          <p:cNvPr id="19" name="Rectangle 33"/>
          <p:cNvSpPr>
            <a:spLocks noChangeArrowheads="1"/>
          </p:cNvSpPr>
          <p:nvPr/>
        </p:nvSpPr>
        <p:spPr bwMode="auto">
          <a:xfrm>
            <a:off x="24488892" y="4965700"/>
            <a:ext cx="11321143" cy="25260300"/>
          </a:xfrm>
          <a:prstGeom prst="rect">
            <a:avLst/>
          </a:prstGeom>
          <a:noFill/>
          <a:ln w="9525">
            <a:solidFill>
              <a:srgbClr val="004D00"/>
            </a:solidFill>
            <a:miter lim="800000"/>
            <a:headEnd/>
            <a:tailEnd/>
          </a:ln>
          <a:effectLst/>
        </p:spPr>
        <p:txBody>
          <a:bodyPr wrap="none" lIns="86347" tIns="43172" rIns="86347" bIns="43172" anchor="ctr"/>
          <a:lstStyle/>
          <a:p>
            <a:pPr>
              <a:defRPr/>
            </a:pPr>
            <a:endParaRPr lang="en-US" sz="7616" dirty="0"/>
          </a:p>
        </p:txBody>
      </p:sp>
      <p:sp>
        <p:nvSpPr>
          <p:cNvPr id="24" name="TextBox 23"/>
          <p:cNvSpPr txBox="1"/>
          <p:nvPr/>
        </p:nvSpPr>
        <p:spPr>
          <a:xfrm>
            <a:off x="768616" y="30784389"/>
            <a:ext cx="4504951" cy="282000"/>
          </a:xfrm>
          <a:prstGeom prst="rect">
            <a:avLst/>
          </a:prstGeom>
          <a:noFill/>
        </p:spPr>
        <p:txBody>
          <a:bodyPr wrap="none" lIns="120904" tIns="60452" rIns="120904" bIns="60452" rtlCol="0">
            <a:spAutoFit/>
          </a:bodyPr>
          <a:lstStyle/>
          <a:p>
            <a:r>
              <a:rPr lang="en-US" sz="1039" dirty="0">
                <a:solidFill>
                  <a:srgbClr val="FFFFFF"/>
                </a:solidFill>
              </a:rPr>
              <a:t>Created</a:t>
            </a:r>
            <a:r>
              <a:rPr lang="en-US" sz="1039" baseline="0" dirty="0">
                <a:solidFill>
                  <a:srgbClr val="FFFFFF"/>
                </a:solidFill>
              </a:rPr>
              <a:t> by Peter Downing – Educational Media Access and Production © 2011</a:t>
            </a:r>
            <a:endParaRPr lang="en-US" sz="1039" dirty="0">
              <a:solidFill>
                <a:srgbClr val="FFFFFF"/>
              </a:solidFill>
            </a:endParaRPr>
          </a:p>
        </p:txBody>
      </p:sp>
      <p:sp>
        <p:nvSpPr>
          <p:cNvPr id="15" name="Rectangle 14"/>
          <p:cNvSpPr/>
          <p:nvPr/>
        </p:nvSpPr>
        <p:spPr>
          <a:xfrm>
            <a:off x="36928751" y="2287"/>
            <a:ext cx="8375387" cy="31089600"/>
          </a:xfrm>
          <a:prstGeom prst="rect">
            <a:avLst/>
          </a:prstGeom>
          <a:solidFill>
            <a:srgbClr val="25410E"/>
          </a:solidFill>
        </p:spPr>
        <p:style>
          <a:lnRef idx="2">
            <a:schemeClr val="accent1">
              <a:shade val="50000"/>
            </a:schemeClr>
          </a:lnRef>
          <a:fillRef idx="1">
            <a:schemeClr val="accent1"/>
          </a:fillRef>
          <a:effectRef idx="0">
            <a:schemeClr val="accent1"/>
          </a:effectRef>
          <a:fontRef idx="minor">
            <a:schemeClr val="lt1"/>
          </a:fontRef>
        </p:style>
        <p:txBody>
          <a:bodyPr lIns="172692" tIns="345381" rIns="172692" bIns="172692" rtlCol="0" anchor="t" anchorCtr="0"/>
          <a:lstStyle/>
          <a:p>
            <a:pPr algn="ctr"/>
            <a:r>
              <a:rPr lang="en-US" sz="3872" b="1" dirty="0">
                <a:solidFill>
                  <a:srgbClr val="FFFF00"/>
                </a:solidFill>
                <a:latin typeface="Trebuchet MS" pitchFamily="34" charset="0"/>
              </a:rPr>
              <a:t>THIS PANEL</a:t>
            </a:r>
            <a:r>
              <a:rPr lang="en-US" sz="3872" b="1" baseline="0" dirty="0">
                <a:solidFill>
                  <a:srgbClr val="FFFF00"/>
                </a:solidFill>
                <a:latin typeface="Trebuchet MS" pitchFamily="34" charset="0"/>
              </a:rPr>
              <a:t> </a:t>
            </a:r>
            <a:r>
              <a:rPr lang="en-US" sz="3872" b="1" dirty="0">
                <a:solidFill>
                  <a:srgbClr val="FFFF00"/>
                </a:solidFill>
                <a:latin typeface="Trebuchet MS" pitchFamily="34" charset="0"/>
              </a:rPr>
              <a:t>DOES NOT PRINT</a:t>
            </a:r>
          </a:p>
          <a:p>
            <a:pPr algn="ctr"/>
            <a:endParaRPr lang="en-US" sz="3022" b="1" dirty="0">
              <a:latin typeface="Trebuchet MS" pitchFamily="34" charset="0"/>
            </a:endParaRPr>
          </a:p>
          <a:p>
            <a:pPr defTabSz="4144681"/>
            <a:r>
              <a:rPr lang="en-US" sz="3022" dirty="0">
                <a:latin typeface="Trebuchet MS" pitchFamily="34" charset="0"/>
              </a:rPr>
              <a:t>This PowerPoint</a:t>
            </a:r>
            <a:r>
              <a:rPr lang="en-US" sz="3022" baseline="0" dirty="0">
                <a:latin typeface="Trebuchet MS" pitchFamily="34" charset="0"/>
              </a:rPr>
              <a:t> template </a:t>
            </a:r>
            <a:r>
              <a:rPr lang="en-US" sz="3022" dirty="0">
                <a:latin typeface="Trebuchet MS" pitchFamily="34" charset="0"/>
              </a:rPr>
              <a:t>produces</a:t>
            </a:r>
            <a:r>
              <a:rPr lang="en-US" sz="3022" baseline="0" dirty="0">
                <a:latin typeface="Trebuchet MS" pitchFamily="34" charset="0"/>
              </a:rPr>
              <a:t> </a:t>
            </a:r>
            <a:r>
              <a:rPr lang="en-US" sz="3022" dirty="0">
                <a:latin typeface="Trebuchet MS" pitchFamily="34" charset="0"/>
              </a:rPr>
              <a:t>a 42” x 36” poster. It</a:t>
            </a:r>
            <a:r>
              <a:rPr lang="en-US" sz="3022" baseline="0" dirty="0">
                <a:latin typeface="Trebuchet MS" pitchFamily="34" charset="0"/>
              </a:rPr>
              <a:t> </a:t>
            </a:r>
            <a:r>
              <a:rPr lang="en-US" sz="3022" dirty="0">
                <a:latin typeface="Trebuchet MS" pitchFamily="34" charset="0"/>
              </a:rPr>
              <a:t>will save you valuable time placing titles, subtitles,</a:t>
            </a:r>
            <a:r>
              <a:rPr lang="en-US" sz="3022" baseline="0" dirty="0">
                <a:latin typeface="Trebuchet MS" pitchFamily="34" charset="0"/>
              </a:rPr>
              <a:t> text, and graphics</a:t>
            </a:r>
            <a:r>
              <a:rPr lang="en-US" sz="3022" dirty="0">
                <a:latin typeface="Trebuchet MS" pitchFamily="34" charset="0"/>
              </a:rPr>
              <a:t>. </a:t>
            </a:r>
          </a:p>
          <a:p>
            <a:pPr defTabSz="4144681"/>
            <a:endParaRPr lang="en-US" sz="3022" dirty="0">
              <a:latin typeface="Trebuchet MS" pitchFamily="34" charset="0"/>
            </a:endParaRPr>
          </a:p>
          <a:p>
            <a:pPr defTabSz="4144681"/>
            <a:r>
              <a:rPr lang="en-US" sz="3022" baseline="0" dirty="0">
                <a:latin typeface="Trebuchet MS" pitchFamily="34" charset="0"/>
              </a:rPr>
              <a:t>To ensure proper printing, ensure that you use basic fonts available with all Windows and Mac Systems, such as Arial, Times New Roman, Calibri, Trebuchet MS, etc.</a:t>
            </a:r>
          </a:p>
          <a:p>
            <a:pPr defTabSz="4144681"/>
            <a:endParaRPr lang="en-US" sz="3022" b="1" baseline="0" dirty="0">
              <a:solidFill>
                <a:srgbClr val="FFFF00"/>
              </a:solidFill>
              <a:latin typeface="Trebuchet MS" pitchFamily="34" charset="0"/>
            </a:endParaRPr>
          </a:p>
          <a:p>
            <a:pPr defTabSz="4144681"/>
            <a:r>
              <a:rPr lang="en-US" sz="3022" b="0" baseline="0" dirty="0">
                <a:solidFill>
                  <a:schemeClr val="bg1"/>
                </a:solidFill>
                <a:latin typeface="Trebuchet MS" pitchFamily="34" charset="0"/>
              </a:rPr>
              <a:t>PowerPoint does not allow printing over 56”x56”.</a:t>
            </a:r>
          </a:p>
          <a:p>
            <a:pPr defTabSz="4144681"/>
            <a:endParaRPr lang="en-US" sz="3022" b="1" baseline="0" dirty="0">
              <a:solidFill>
                <a:schemeClr val="bg1"/>
              </a:solidFill>
              <a:latin typeface="Trebuchet MS" pitchFamily="34" charset="0"/>
            </a:endParaRPr>
          </a:p>
          <a:p>
            <a:pPr defTabSz="4144681"/>
            <a:r>
              <a:rPr lang="en-US" sz="3022" b="0" baseline="0" dirty="0">
                <a:solidFill>
                  <a:schemeClr val="bg1"/>
                </a:solidFill>
                <a:latin typeface="Trebuchet MS" pitchFamily="34" charset="0"/>
              </a:rPr>
              <a:t>On campus you can have high quality </a:t>
            </a:r>
            <a:r>
              <a:rPr lang="en-US" sz="3022" b="0" baseline="0" dirty="0" err="1">
                <a:solidFill>
                  <a:schemeClr val="bg1"/>
                </a:solidFill>
                <a:latin typeface="Trebuchet MS" pitchFamily="34" charset="0"/>
              </a:rPr>
              <a:t>colour</a:t>
            </a:r>
            <a:r>
              <a:rPr lang="en-US" sz="3022" b="0" baseline="0" dirty="0">
                <a:solidFill>
                  <a:schemeClr val="bg1"/>
                </a:solidFill>
                <a:latin typeface="Trebuchet MS" pitchFamily="34" charset="0"/>
              </a:rPr>
              <a:t> printing done at XL Design in the Memorial Union Building. Multiple media types are available for your poster including vinyl. Mounting hardware is also available.</a:t>
            </a:r>
          </a:p>
          <a:p>
            <a:pPr defTabSz="4144681"/>
            <a:endParaRPr lang="en-US" sz="3022" b="0" baseline="0" dirty="0">
              <a:solidFill>
                <a:schemeClr val="bg1"/>
              </a:solidFill>
              <a:latin typeface="Trebuchet MS" pitchFamily="34" charset="0"/>
            </a:endParaRPr>
          </a:p>
          <a:p>
            <a:pPr algn="ctr" defTabSz="4144681"/>
            <a:r>
              <a:rPr lang="en-US" sz="3211" b="1" baseline="0" dirty="0">
                <a:solidFill>
                  <a:schemeClr val="bg1"/>
                </a:solidFill>
                <a:latin typeface="Trebuchet MS" pitchFamily="34" charset="0"/>
              </a:rPr>
              <a:t>For information call: 966-6976</a:t>
            </a:r>
            <a:endParaRPr lang="en-US" sz="3022" b="0" dirty="0">
              <a:solidFill>
                <a:srgbClr val="FFFF00"/>
              </a:solidFill>
              <a:latin typeface="Trebuchet MS" pitchFamily="34" charset="0"/>
            </a:endParaRPr>
          </a:p>
          <a:p>
            <a:pPr algn="ctr"/>
            <a:endParaRPr lang="en-US" sz="4061" b="1" dirty="0">
              <a:solidFill>
                <a:schemeClr val="bg1"/>
              </a:solidFill>
              <a:latin typeface="Trebuchet MS" pitchFamily="34" charset="0"/>
            </a:endParaRPr>
          </a:p>
          <a:p>
            <a:pPr algn="ctr"/>
            <a:endParaRPr lang="en-US" sz="4061" b="1" dirty="0">
              <a:solidFill>
                <a:schemeClr val="bg1"/>
              </a:solidFill>
              <a:latin typeface="Trebuchet MS" pitchFamily="34" charset="0"/>
            </a:endParaRPr>
          </a:p>
          <a:p>
            <a:pPr algn="ctr"/>
            <a:r>
              <a:rPr lang="en-US" sz="4061" b="1" dirty="0">
                <a:solidFill>
                  <a:schemeClr val="bg1"/>
                </a:solidFill>
                <a:latin typeface="Trebuchet MS" pitchFamily="34" charset="0"/>
              </a:rPr>
              <a:t>Object Placeholders</a:t>
            </a:r>
          </a:p>
          <a:p>
            <a:pPr defTabSz="4144681"/>
            <a:endParaRPr lang="en-US" sz="3022" dirty="0">
              <a:latin typeface="Trebuchet MS" pitchFamily="34" charset="0"/>
            </a:endParaRPr>
          </a:p>
          <a:p>
            <a:pPr defTabSz="4144681"/>
            <a:r>
              <a:rPr lang="en-US" sz="3022" dirty="0">
                <a:latin typeface="Trebuchet MS" pitchFamily="34" charset="0"/>
              </a:rPr>
              <a:t>Use the placeholders provided below to add new elements to your poster:</a:t>
            </a:r>
            <a:r>
              <a:rPr lang="en-US" sz="3022" baseline="0" dirty="0">
                <a:latin typeface="Trebuchet MS" pitchFamily="34" charset="0"/>
              </a:rPr>
              <a:t> </a:t>
            </a:r>
            <a:r>
              <a:rPr lang="en-US" sz="3022" dirty="0">
                <a:latin typeface="Trebuchet MS" pitchFamily="34" charset="0"/>
              </a:rPr>
              <a:t>Drag a placeholder onto the</a:t>
            </a:r>
            <a:r>
              <a:rPr lang="en-US" sz="3022" baseline="0" dirty="0">
                <a:latin typeface="Trebuchet MS" pitchFamily="34" charset="0"/>
              </a:rPr>
              <a:t> poster area,</a:t>
            </a:r>
            <a:r>
              <a:rPr lang="en-US" sz="3022" dirty="0">
                <a:latin typeface="Trebuchet MS" pitchFamily="34" charset="0"/>
              </a:rPr>
              <a:t> size it, and click it to edit.</a:t>
            </a:r>
          </a:p>
          <a:p>
            <a:pPr defTabSz="4144681"/>
            <a:endParaRPr lang="en-US" sz="3022" dirty="0">
              <a:latin typeface="Trebuchet MS" pitchFamily="34" charset="0"/>
            </a:endParaRPr>
          </a:p>
          <a:p>
            <a:pPr defTabSz="4144681"/>
            <a:r>
              <a:rPr lang="en-US" sz="3022" b="1" dirty="0">
                <a:solidFill>
                  <a:srgbClr val="FFFF00"/>
                </a:solidFill>
                <a:latin typeface="Trebuchet MS" pitchFamily="34" charset="0"/>
              </a:rPr>
              <a:t>Section Header placeholder</a:t>
            </a:r>
          </a:p>
          <a:p>
            <a:pPr defTabSz="4144681"/>
            <a:r>
              <a:rPr lang="en-US" sz="3022" dirty="0">
                <a:latin typeface="Trebuchet MS" pitchFamily="34" charset="0"/>
              </a:rPr>
              <a:t>Move</a:t>
            </a:r>
            <a:r>
              <a:rPr lang="en-US" sz="3022" baseline="0" dirty="0">
                <a:latin typeface="Trebuchet MS" pitchFamily="34" charset="0"/>
              </a:rPr>
              <a:t> this preformatted section header placeholder to the poster area to add another section header. Use section headers to separate topics or concepts within your presentation. </a:t>
            </a:r>
          </a:p>
          <a:p>
            <a:pPr defTabSz="4144681"/>
            <a:endParaRPr lang="en-US" sz="3022" dirty="0">
              <a:latin typeface="Trebuchet MS" pitchFamily="34" charset="0"/>
            </a:endParaRPr>
          </a:p>
          <a:p>
            <a:pPr defTabSz="4144681"/>
            <a:endParaRPr lang="en-US" sz="3022" b="1" dirty="0">
              <a:solidFill>
                <a:srgbClr val="FFFF00"/>
              </a:solidFill>
              <a:latin typeface="Trebuchet MS" pitchFamily="34" charset="0"/>
            </a:endParaRPr>
          </a:p>
          <a:p>
            <a:pPr defTabSz="4144681"/>
            <a:r>
              <a:rPr lang="en-US" sz="3022" b="1" dirty="0">
                <a:solidFill>
                  <a:srgbClr val="FFFF00"/>
                </a:solidFill>
                <a:latin typeface="Trebuchet MS" pitchFamily="34" charset="0"/>
              </a:rPr>
              <a:t>Text placeholder</a:t>
            </a:r>
          </a:p>
          <a:p>
            <a:pPr defTabSz="4144681"/>
            <a:r>
              <a:rPr lang="en-US" sz="3022" baseline="0" dirty="0">
                <a:latin typeface="Trebuchet MS" pitchFamily="34" charset="0"/>
              </a:rPr>
              <a:t>Move this preformatted text placeholder to the poster to add a new body of text.</a:t>
            </a:r>
          </a:p>
          <a:p>
            <a:pPr defTabSz="4144681"/>
            <a:endParaRPr lang="en-US" sz="3022" baseline="0" dirty="0">
              <a:latin typeface="Trebuchet MS" pitchFamily="34" charset="0"/>
            </a:endParaRPr>
          </a:p>
          <a:p>
            <a:pPr defTabSz="4144681"/>
            <a:endParaRPr lang="en-US" sz="3022" baseline="0" dirty="0">
              <a:latin typeface="Trebuchet MS" pitchFamily="34" charset="0"/>
            </a:endParaRPr>
          </a:p>
          <a:p>
            <a:pPr defTabSz="4144681"/>
            <a:endParaRPr lang="en-US" sz="3022" baseline="0" dirty="0">
              <a:latin typeface="Trebuchet MS" pitchFamily="34" charset="0"/>
            </a:endParaRPr>
          </a:p>
          <a:p>
            <a:pPr defTabSz="4144681"/>
            <a:endParaRPr lang="en-US" sz="3022" b="1" baseline="0" dirty="0">
              <a:solidFill>
                <a:srgbClr val="FFFF00"/>
              </a:solidFill>
              <a:latin typeface="Trebuchet MS" pitchFamily="34" charset="0"/>
            </a:endParaRPr>
          </a:p>
          <a:p>
            <a:pPr defTabSz="4144681"/>
            <a:r>
              <a:rPr lang="en-US" sz="3022" b="1" baseline="0" dirty="0">
                <a:solidFill>
                  <a:srgbClr val="FFFF00"/>
                </a:solidFill>
                <a:latin typeface="Trebuchet MS" pitchFamily="34" charset="0"/>
              </a:rPr>
              <a:t>Picture placeholder</a:t>
            </a:r>
          </a:p>
          <a:p>
            <a:pPr defTabSz="4144681"/>
            <a:r>
              <a:rPr lang="en-US" sz="3022" baseline="0" dirty="0">
                <a:latin typeface="Trebuchet MS" pitchFamily="34" charset="0"/>
              </a:rPr>
              <a:t>Move this graphic placeholder onto your poster, size it first, and then click it to add a picture to the poster.</a:t>
            </a:r>
          </a:p>
          <a:p>
            <a:pPr defTabSz="4144681"/>
            <a:endParaRPr lang="en-US" sz="3022" baseline="0" dirty="0">
              <a:latin typeface="Trebuchet MS" pitchFamily="34" charset="0"/>
            </a:endParaRPr>
          </a:p>
          <a:p>
            <a:pPr defTabSz="4144681"/>
            <a:endParaRPr lang="en-US" sz="3022" baseline="0" dirty="0">
              <a:latin typeface="Trebuchet MS" pitchFamily="34" charset="0"/>
            </a:endParaRPr>
          </a:p>
          <a:p>
            <a:pPr defTabSz="4144681"/>
            <a:endParaRPr lang="en-US" sz="3022" baseline="0" dirty="0">
              <a:latin typeface="Trebuchet MS" pitchFamily="34" charset="0"/>
            </a:endParaRPr>
          </a:p>
          <a:p>
            <a:pPr algn="ctr"/>
            <a:endParaRPr lang="en-US" sz="4061" b="1" dirty="0">
              <a:solidFill>
                <a:schemeClr val="bg1"/>
              </a:solidFill>
              <a:latin typeface="Trebuchet MS" pitchFamily="34" charset="0"/>
            </a:endParaRPr>
          </a:p>
          <a:p>
            <a:pPr algn="ctr"/>
            <a:endParaRPr lang="en-US" sz="4061" b="1" dirty="0">
              <a:solidFill>
                <a:schemeClr val="bg1"/>
              </a:solidFill>
              <a:latin typeface="Trebuchet MS" pitchFamily="34" charset="0"/>
            </a:endParaRPr>
          </a:p>
          <a:p>
            <a:pPr algn="ctr"/>
            <a:endParaRPr lang="en-US" sz="4061" b="1" dirty="0">
              <a:solidFill>
                <a:schemeClr val="bg1"/>
              </a:solidFill>
              <a:latin typeface="Trebuchet MS" pitchFamily="34" charset="0"/>
            </a:endParaRPr>
          </a:p>
          <a:p>
            <a:pPr algn="ctr"/>
            <a:endParaRPr lang="en-US" sz="4061" b="1" dirty="0">
              <a:solidFill>
                <a:schemeClr val="bg1"/>
              </a:solidFill>
              <a:latin typeface="Trebuchet MS" pitchFamily="34" charset="0"/>
            </a:endParaRPr>
          </a:p>
          <a:p>
            <a:pPr defTabSz="4144681"/>
            <a:endParaRPr lang="en-US" sz="3022" dirty="0">
              <a:latin typeface="Trebuchet MS" pitchFamily="34" charset="0"/>
            </a:endParaRPr>
          </a:p>
          <a:p>
            <a:pPr algn="ctr"/>
            <a:endParaRPr lang="en-US" sz="3022" b="1" dirty="0">
              <a:solidFill>
                <a:schemeClr val="bg1"/>
              </a:solidFill>
              <a:latin typeface="Trebuchet MS" pitchFamily="34" charset="0"/>
            </a:endParaRPr>
          </a:p>
          <a:p>
            <a:pPr defTabSz="4144681"/>
            <a:endParaRPr lang="en-US" sz="3022" b="1" dirty="0">
              <a:solidFill>
                <a:srgbClr val="FFFF00"/>
              </a:solidFill>
              <a:latin typeface="Trebuchet MS" pitchFamily="34" charset="0"/>
            </a:endParaRPr>
          </a:p>
          <a:p>
            <a:pPr algn="l"/>
            <a:endParaRPr lang="en-US" sz="4061" b="1" dirty="0">
              <a:latin typeface="Trebuchet MS" pitchFamily="34" charset="0"/>
            </a:endParaRPr>
          </a:p>
          <a:p>
            <a:pPr algn="l"/>
            <a:endParaRPr lang="en-US" sz="4061" b="1" dirty="0">
              <a:latin typeface="Trebuchet MS" pitchFamily="34" charset="0"/>
            </a:endParaRPr>
          </a:p>
        </p:txBody>
      </p:sp>
      <p:sp>
        <p:nvSpPr>
          <p:cNvPr id="16" name="Rectangle 15"/>
          <p:cNvSpPr/>
          <p:nvPr/>
        </p:nvSpPr>
        <p:spPr>
          <a:xfrm>
            <a:off x="36928751" y="20808129"/>
            <a:ext cx="8348800" cy="73406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6347" tIns="43172" rIns="86347" bIns="43172" rtlCol="0" anchor="ctr"/>
          <a:lstStyle/>
          <a:p>
            <a:pPr algn="ctr"/>
            <a:endParaRPr lang="en-US" sz="7616" dirty="0"/>
          </a:p>
        </p:txBody>
      </p:sp>
      <p:cxnSp>
        <p:nvCxnSpPr>
          <p:cNvPr id="17" name="Straight Connector 16"/>
          <p:cNvCxnSpPr/>
          <p:nvPr/>
        </p:nvCxnSpPr>
        <p:spPr>
          <a:xfrm>
            <a:off x="36902168" y="11332309"/>
            <a:ext cx="8375385" cy="225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0" name="Rounded Rectangle 19"/>
          <p:cNvSpPr/>
          <p:nvPr/>
        </p:nvSpPr>
        <p:spPr>
          <a:xfrm>
            <a:off x="38041023" y="24339882"/>
            <a:ext cx="6309073" cy="4966306"/>
          </a:xfrm>
          <a:prstGeom prst="roundRect">
            <a:avLst/>
          </a:prstGeom>
        </p:spPr>
        <p:style>
          <a:lnRef idx="0">
            <a:schemeClr val="accent1"/>
          </a:lnRef>
          <a:fillRef idx="3">
            <a:schemeClr val="accent1"/>
          </a:fillRef>
          <a:effectRef idx="3">
            <a:schemeClr val="accent1"/>
          </a:effectRef>
          <a:fontRef idx="minor">
            <a:schemeClr val="lt1"/>
          </a:fontRef>
        </p:style>
        <p:txBody>
          <a:bodyPr lIns="120904" tIns="60452" rIns="120904" bIns="60452" rtlCol="0" anchor="ctr"/>
          <a:lstStyle/>
          <a:p>
            <a:pPr algn="ctr"/>
            <a:endParaRPr lang="en-US" sz="7616"/>
          </a:p>
        </p:txBody>
      </p:sp>
      <p:pic>
        <p:nvPicPr>
          <p:cNvPr id="14" name="Picture 1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53490" y="1125698"/>
            <a:ext cx="5513941" cy="1226868"/>
          </a:xfrm>
          <a:prstGeom prst="rect">
            <a:avLst/>
          </a:prstGeom>
        </p:spPr>
      </p:pic>
    </p:spTree>
  </p:cSld>
  <p:clrMap bg1="lt1" tx1="dk1" bg2="lt2" tx2="dk2" accent1="accent1" accent2="accent2" accent3="accent3" accent4="accent4" accent5="accent5" accent6="accent6" hlink="hlink" folHlink="folHlink"/>
  <p:sldLayoutIdLst>
    <p:sldLayoutId id="2147483658" r:id="rId1"/>
  </p:sldLayoutIdLst>
  <p:txStyles>
    <p:titleStyle>
      <a:lvl1pPr algn="ctr" defTabSz="4144379" rtl="0" eaLnBrk="1" latinLnBrk="0" hangingPunct="1">
        <a:spcBef>
          <a:spcPct val="0"/>
        </a:spcBef>
        <a:buNone/>
        <a:defRPr sz="8311" kern="1200">
          <a:solidFill>
            <a:schemeClr val="bg1"/>
          </a:solidFill>
          <a:latin typeface="Trebuchet MS" pitchFamily="34" charset="0"/>
          <a:ea typeface="+mj-ea"/>
          <a:cs typeface="+mj-cs"/>
        </a:defRPr>
      </a:lvl1pPr>
    </p:titleStyle>
    <p:bodyStyle>
      <a:lvl1pPr marL="1554142" indent="-1554142" algn="l" defTabSz="4144379" rtl="0" eaLnBrk="1" latinLnBrk="0" hangingPunct="1">
        <a:spcBef>
          <a:spcPct val="20000"/>
        </a:spcBef>
        <a:buFont typeface="Arial" pitchFamily="34" charset="0"/>
        <a:buChar char="•"/>
        <a:defRPr sz="14544" kern="1200">
          <a:solidFill>
            <a:schemeClr val="tx1"/>
          </a:solidFill>
          <a:latin typeface="+mn-lt"/>
          <a:ea typeface="+mn-ea"/>
          <a:cs typeface="+mn-cs"/>
        </a:defRPr>
      </a:lvl1pPr>
      <a:lvl2pPr marL="3367309" indent="-1295118" algn="l" defTabSz="4144379" rtl="0" eaLnBrk="1" latinLnBrk="0" hangingPunct="1">
        <a:spcBef>
          <a:spcPct val="20000"/>
        </a:spcBef>
        <a:buFont typeface="Arial" pitchFamily="34" charset="0"/>
        <a:buChar char="–"/>
        <a:defRPr sz="12655" kern="1200">
          <a:solidFill>
            <a:schemeClr val="tx1"/>
          </a:solidFill>
          <a:latin typeface="+mn-lt"/>
          <a:ea typeface="+mn-ea"/>
          <a:cs typeface="+mn-cs"/>
        </a:defRPr>
      </a:lvl2pPr>
      <a:lvl3pPr marL="5180475" indent="-1036097" algn="l" defTabSz="4144379" rtl="0" eaLnBrk="1" latinLnBrk="0" hangingPunct="1">
        <a:spcBef>
          <a:spcPct val="20000"/>
        </a:spcBef>
        <a:buFont typeface="Arial" pitchFamily="34" charset="0"/>
        <a:buChar char="•"/>
        <a:defRPr sz="10955" kern="1200">
          <a:solidFill>
            <a:schemeClr val="tx1"/>
          </a:solidFill>
          <a:latin typeface="+mn-lt"/>
          <a:ea typeface="+mn-ea"/>
          <a:cs typeface="+mn-cs"/>
        </a:defRPr>
      </a:lvl3pPr>
      <a:lvl4pPr marL="7252666" indent="-1036097" algn="l" defTabSz="4144379" rtl="0" eaLnBrk="1" latinLnBrk="0" hangingPunct="1">
        <a:spcBef>
          <a:spcPct val="20000"/>
        </a:spcBef>
        <a:buFont typeface="Arial" pitchFamily="34" charset="0"/>
        <a:buChar char="–"/>
        <a:defRPr sz="9161" kern="1200">
          <a:solidFill>
            <a:schemeClr val="tx1"/>
          </a:solidFill>
          <a:latin typeface="+mn-lt"/>
          <a:ea typeface="+mn-ea"/>
          <a:cs typeface="+mn-cs"/>
        </a:defRPr>
      </a:lvl4pPr>
      <a:lvl5pPr marL="9324856" indent="-1036097" algn="l" defTabSz="4144379" rtl="0" eaLnBrk="1" latinLnBrk="0" hangingPunct="1">
        <a:spcBef>
          <a:spcPct val="20000"/>
        </a:spcBef>
        <a:buFont typeface="Arial" pitchFamily="34" charset="0"/>
        <a:buChar char="»"/>
        <a:defRPr sz="9161" kern="1200">
          <a:solidFill>
            <a:schemeClr val="tx1"/>
          </a:solidFill>
          <a:latin typeface="+mn-lt"/>
          <a:ea typeface="+mn-ea"/>
          <a:cs typeface="+mn-cs"/>
        </a:defRPr>
      </a:lvl5pPr>
      <a:lvl6pPr marL="11397046" indent="-1036097" algn="l" defTabSz="4144379" rtl="0" eaLnBrk="1" latinLnBrk="0" hangingPunct="1">
        <a:spcBef>
          <a:spcPct val="20000"/>
        </a:spcBef>
        <a:buFont typeface="Arial" pitchFamily="34" charset="0"/>
        <a:buChar char="•"/>
        <a:defRPr sz="9161" kern="1200">
          <a:solidFill>
            <a:schemeClr val="tx1"/>
          </a:solidFill>
          <a:latin typeface="+mn-lt"/>
          <a:ea typeface="+mn-ea"/>
          <a:cs typeface="+mn-cs"/>
        </a:defRPr>
      </a:lvl6pPr>
      <a:lvl7pPr marL="13469235" indent="-1036097" algn="l" defTabSz="4144379" rtl="0" eaLnBrk="1" latinLnBrk="0" hangingPunct="1">
        <a:spcBef>
          <a:spcPct val="20000"/>
        </a:spcBef>
        <a:buFont typeface="Arial" pitchFamily="34" charset="0"/>
        <a:buChar char="•"/>
        <a:defRPr sz="9161" kern="1200">
          <a:solidFill>
            <a:schemeClr val="tx1"/>
          </a:solidFill>
          <a:latin typeface="+mn-lt"/>
          <a:ea typeface="+mn-ea"/>
          <a:cs typeface="+mn-cs"/>
        </a:defRPr>
      </a:lvl7pPr>
      <a:lvl8pPr marL="15541426" indent="-1036097" algn="l" defTabSz="4144379" rtl="0" eaLnBrk="1" latinLnBrk="0" hangingPunct="1">
        <a:spcBef>
          <a:spcPct val="20000"/>
        </a:spcBef>
        <a:buFont typeface="Arial" pitchFamily="34" charset="0"/>
        <a:buChar char="•"/>
        <a:defRPr sz="9161" kern="1200">
          <a:solidFill>
            <a:schemeClr val="tx1"/>
          </a:solidFill>
          <a:latin typeface="+mn-lt"/>
          <a:ea typeface="+mn-ea"/>
          <a:cs typeface="+mn-cs"/>
        </a:defRPr>
      </a:lvl8pPr>
      <a:lvl9pPr marL="17613616" indent="-1036097" algn="l" defTabSz="4144379" rtl="0" eaLnBrk="1" latinLnBrk="0" hangingPunct="1">
        <a:spcBef>
          <a:spcPct val="20000"/>
        </a:spcBef>
        <a:buFont typeface="Arial" pitchFamily="34" charset="0"/>
        <a:buChar char="•"/>
        <a:defRPr sz="9161" kern="1200">
          <a:solidFill>
            <a:schemeClr val="tx1"/>
          </a:solidFill>
          <a:latin typeface="+mn-lt"/>
          <a:ea typeface="+mn-ea"/>
          <a:cs typeface="+mn-cs"/>
        </a:defRPr>
      </a:lvl9pPr>
    </p:bodyStyle>
    <p:otherStyle>
      <a:defPPr>
        <a:defRPr lang="en-US"/>
      </a:defPPr>
      <a:lvl1pPr marL="0" algn="l" defTabSz="4144379" rtl="0" eaLnBrk="1" latinLnBrk="0" hangingPunct="1">
        <a:defRPr sz="8027" kern="1200">
          <a:solidFill>
            <a:schemeClr val="tx1"/>
          </a:solidFill>
          <a:latin typeface="+mn-lt"/>
          <a:ea typeface="+mn-ea"/>
          <a:cs typeface="+mn-cs"/>
        </a:defRPr>
      </a:lvl1pPr>
      <a:lvl2pPr marL="2072191" algn="l" defTabSz="4144379" rtl="0" eaLnBrk="1" latinLnBrk="0" hangingPunct="1">
        <a:defRPr sz="8027" kern="1200">
          <a:solidFill>
            <a:schemeClr val="tx1"/>
          </a:solidFill>
          <a:latin typeface="+mn-lt"/>
          <a:ea typeface="+mn-ea"/>
          <a:cs typeface="+mn-cs"/>
        </a:defRPr>
      </a:lvl2pPr>
      <a:lvl3pPr marL="4144379" algn="l" defTabSz="4144379" rtl="0" eaLnBrk="1" latinLnBrk="0" hangingPunct="1">
        <a:defRPr sz="8027" kern="1200">
          <a:solidFill>
            <a:schemeClr val="tx1"/>
          </a:solidFill>
          <a:latin typeface="+mn-lt"/>
          <a:ea typeface="+mn-ea"/>
          <a:cs typeface="+mn-cs"/>
        </a:defRPr>
      </a:lvl3pPr>
      <a:lvl4pPr marL="6216571" algn="l" defTabSz="4144379" rtl="0" eaLnBrk="1" latinLnBrk="0" hangingPunct="1">
        <a:defRPr sz="8027" kern="1200">
          <a:solidFill>
            <a:schemeClr val="tx1"/>
          </a:solidFill>
          <a:latin typeface="+mn-lt"/>
          <a:ea typeface="+mn-ea"/>
          <a:cs typeface="+mn-cs"/>
        </a:defRPr>
      </a:lvl4pPr>
      <a:lvl5pPr marL="8288760" algn="l" defTabSz="4144379" rtl="0" eaLnBrk="1" latinLnBrk="0" hangingPunct="1">
        <a:defRPr sz="8027" kern="1200">
          <a:solidFill>
            <a:schemeClr val="tx1"/>
          </a:solidFill>
          <a:latin typeface="+mn-lt"/>
          <a:ea typeface="+mn-ea"/>
          <a:cs typeface="+mn-cs"/>
        </a:defRPr>
      </a:lvl5pPr>
      <a:lvl6pPr marL="10360951" algn="l" defTabSz="4144379" rtl="0" eaLnBrk="1" latinLnBrk="0" hangingPunct="1">
        <a:defRPr sz="8027" kern="1200">
          <a:solidFill>
            <a:schemeClr val="tx1"/>
          </a:solidFill>
          <a:latin typeface="+mn-lt"/>
          <a:ea typeface="+mn-ea"/>
          <a:cs typeface="+mn-cs"/>
        </a:defRPr>
      </a:lvl6pPr>
      <a:lvl7pPr marL="12433142" algn="l" defTabSz="4144379" rtl="0" eaLnBrk="1" latinLnBrk="0" hangingPunct="1">
        <a:defRPr sz="8027" kern="1200">
          <a:solidFill>
            <a:schemeClr val="tx1"/>
          </a:solidFill>
          <a:latin typeface="+mn-lt"/>
          <a:ea typeface="+mn-ea"/>
          <a:cs typeface="+mn-cs"/>
        </a:defRPr>
      </a:lvl7pPr>
      <a:lvl8pPr marL="14505331" algn="l" defTabSz="4144379" rtl="0" eaLnBrk="1" latinLnBrk="0" hangingPunct="1">
        <a:defRPr sz="8027" kern="1200">
          <a:solidFill>
            <a:schemeClr val="tx1"/>
          </a:solidFill>
          <a:latin typeface="+mn-lt"/>
          <a:ea typeface="+mn-ea"/>
          <a:cs typeface="+mn-cs"/>
        </a:defRPr>
      </a:lvl8pPr>
      <a:lvl9pPr marL="16577523" algn="l" defTabSz="4144379" rtl="0" eaLnBrk="1" latinLnBrk="0" hangingPunct="1">
        <a:defRPr sz="8027"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36576000" cy="4533900"/>
          </a:xfrm>
          <a:prstGeom prst="rect">
            <a:avLst/>
          </a:prstGeom>
          <a:noFill/>
          <a:ln w="9525">
            <a:solidFill>
              <a:srgbClr val="004D00"/>
            </a:solidFill>
            <a:miter lim="800000"/>
            <a:headEnd/>
            <a:tailEnd/>
          </a:ln>
          <a:effectLst/>
        </p:spPr>
        <p:txBody>
          <a:bodyPr wrap="none" lIns="86347" tIns="43172" rIns="86347" bIns="43172" anchor="ctr"/>
          <a:lstStyle/>
          <a:p>
            <a:pPr>
              <a:defRPr/>
            </a:pPr>
            <a:endParaRPr lang="en-US" sz="7616" dirty="0"/>
          </a:p>
        </p:txBody>
      </p:sp>
      <p:sp>
        <p:nvSpPr>
          <p:cNvPr id="8" name="Rectangle 33"/>
          <p:cNvSpPr>
            <a:spLocks noChangeArrowheads="1"/>
          </p:cNvSpPr>
          <p:nvPr/>
        </p:nvSpPr>
        <p:spPr bwMode="auto">
          <a:xfrm>
            <a:off x="762000" y="4965700"/>
            <a:ext cx="8382000" cy="25260300"/>
          </a:xfrm>
          <a:prstGeom prst="rect">
            <a:avLst/>
          </a:prstGeom>
          <a:noFill/>
          <a:ln w="9525">
            <a:solidFill>
              <a:srgbClr val="004D00"/>
            </a:solidFill>
            <a:miter lim="800000"/>
            <a:headEnd/>
            <a:tailEnd/>
          </a:ln>
          <a:effectLst/>
        </p:spPr>
        <p:txBody>
          <a:bodyPr wrap="none" lIns="86347" tIns="43172" rIns="86347" bIns="43172" anchor="ctr"/>
          <a:lstStyle/>
          <a:p>
            <a:pPr>
              <a:defRPr/>
            </a:pPr>
            <a:endParaRPr lang="en-US" sz="7616" dirty="0"/>
          </a:p>
        </p:txBody>
      </p:sp>
      <p:sp>
        <p:nvSpPr>
          <p:cNvPr id="9" name="Rectangle 9"/>
          <p:cNvSpPr>
            <a:spLocks noChangeArrowheads="1"/>
          </p:cNvSpPr>
          <p:nvPr/>
        </p:nvSpPr>
        <p:spPr bwMode="auto">
          <a:xfrm>
            <a:off x="0" y="4538399"/>
            <a:ext cx="36576000" cy="143933"/>
          </a:xfrm>
          <a:prstGeom prst="rect">
            <a:avLst/>
          </a:prstGeom>
          <a:solidFill>
            <a:schemeClr val="accent5">
              <a:lumMod val="50000"/>
            </a:schemeClr>
          </a:solidFill>
          <a:ln w="152400">
            <a:solidFill>
              <a:srgbClr val="004D00"/>
            </a:solidFill>
            <a:miter lim="800000"/>
            <a:headEnd/>
            <a:tailEnd/>
          </a:ln>
          <a:effectLst/>
        </p:spPr>
        <p:txBody>
          <a:bodyPr wrap="none" lIns="86347" tIns="43172" rIns="86347" bIns="43172" anchor="ctr"/>
          <a:lstStyle/>
          <a:p>
            <a:pPr>
              <a:defRPr/>
            </a:pPr>
            <a:endParaRPr lang="en-US" sz="7616" dirty="0"/>
          </a:p>
        </p:txBody>
      </p:sp>
      <p:sp>
        <p:nvSpPr>
          <p:cNvPr id="15" name="Rectangle 35"/>
          <p:cNvSpPr>
            <a:spLocks noChangeArrowheads="1"/>
          </p:cNvSpPr>
          <p:nvPr/>
        </p:nvSpPr>
        <p:spPr bwMode="auto">
          <a:xfrm>
            <a:off x="27432000" y="4965700"/>
            <a:ext cx="8382000" cy="25260300"/>
          </a:xfrm>
          <a:prstGeom prst="rect">
            <a:avLst/>
          </a:prstGeom>
          <a:noFill/>
          <a:ln w="9525">
            <a:solidFill>
              <a:srgbClr val="004D00"/>
            </a:solidFill>
            <a:miter lim="800000"/>
            <a:headEnd/>
            <a:tailEnd/>
          </a:ln>
          <a:effectLst/>
        </p:spPr>
        <p:txBody>
          <a:bodyPr wrap="none" lIns="86347" tIns="43172" rIns="86347" bIns="43172" anchor="ctr"/>
          <a:lstStyle/>
          <a:p>
            <a:pPr>
              <a:defRPr/>
            </a:pPr>
            <a:endParaRPr lang="en-US" sz="7616" dirty="0"/>
          </a:p>
        </p:txBody>
      </p:sp>
      <p:sp>
        <p:nvSpPr>
          <p:cNvPr id="16" name="Rectangle 33"/>
          <p:cNvSpPr>
            <a:spLocks noChangeArrowheads="1"/>
          </p:cNvSpPr>
          <p:nvPr/>
        </p:nvSpPr>
        <p:spPr bwMode="auto">
          <a:xfrm>
            <a:off x="9652003" y="4965700"/>
            <a:ext cx="17270677" cy="25260300"/>
          </a:xfrm>
          <a:prstGeom prst="rect">
            <a:avLst/>
          </a:prstGeom>
          <a:noFill/>
          <a:ln w="9525">
            <a:solidFill>
              <a:srgbClr val="004D00"/>
            </a:solidFill>
            <a:miter lim="800000"/>
            <a:headEnd/>
            <a:tailEnd/>
          </a:ln>
          <a:effectLst/>
        </p:spPr>
        <p:txBody>
          <a:bodyPr wrap="none" lIns="86347" tIns="43172" rIns="86347" bIns="43172" anchor="ctr"/>
          <a:lstStyle/>
          <a:p>
            <a:pPr>
              <a:defRPr/>
            </a:pPr>
            <a:endParaRPr lang="en-US" sz="7616" dirty="0"/>
          </a:p>
        </p:txBody>
      </p:sp>
      <p:sp>
        <p:nvSpPr>
          <p:cNvPr id="21" name="TextBox 20"/>
          <p:cNvSpPr txBox="1"/>
          <p:nvPr/>
        </p:nvSpPr>
        <p:spPr>
          <a:xfrm>
            <a:off x="768616" y="30784389"/>
            <a:ext cx="4504951" cy="282000"/>
          </a:xfrm>
          <a:prstGeom prst="rect">
            <a:avLst/>
          </a:prstGeom>
          <a:noFill/>
        </p:spPr>
        <p:txBody>
          <a:bodyPr wrap="none" lIns="120904" tIns="60452" rIns="120904" bIns="60452" rtlCol="0">
            <a:spAutoFit/>
          </a:bodyPr>
          <a:lstStyle/>
          <a:p>
            <a:r>
              <a:rPr lang="en-US" sz="1039" dirty="0">
                <a:solidFill>
                  <a:srgbClr val="FFFFFF"/>
                </a:solidFill>
              </a:rPr>
              <a:t>Created</a:t>
            </a:r>
            <a:r>
              <a:rPr lang="en-US" sz="1039" baseline="0" dirty="0">
                <a:solidFill>
                  <a:srgbClr val="FFFFFF"/>
                </a:solidFill>
              </a:rPr>
              <a:t> by Peter Downing – Educational Media Access and Production © 2011</a:t>
            </a:r>
            <a:endParaRPr lang="en-US" sz="1039" dirty="0">
              <a:solidFill>
                <a:srgbClr val="FFFFFF"/>
              </a:solidFill>
            </a:endParaRPr>
          </a:p>
        </p:txBody>
      </p:sp>
      <p:grpSp>
        <p:nvGrpSpPr>
          <p:cNvPr id="2" name="Group 1"/>
          <p:cNvGrpSpPr/>
          <p:nvPr userDrawn="1"/>
        </p:nvGrpSpPr>
        <p:grpSpPr>
          <a:xfrm>
            <a:off x="36902168" y="-56222"/>
            <a:ext cx="8401970" cy="31089600"/>
            <a:chOff x="38747276" y="-59529"/>
            <a:chExt cx="8822069" cy="32918400"/>
          </a:xfrm>
        </p:grpSpPr>
        <p:sp>
          <p:nvSpPr>
            <p:cNvPr id="17" name="Rectangle 16"/>
            <p:cNvSpPr/>
            <p:nvPr/>
          </p:nvSpPr>
          <p:spPr>
            <a:xfrm>
              <a:off x="38775189" y="-59529"/>
              <a:ext cx="8794156" cy="32918400"/>
            </a:xfrm>
            <a:prstGeom prst="rect">
              <a:avLst/>
            </a:prstGeom>
            <a:solidFill>
              <a:srgbClr val="25410E"/>
            </a:solidFill>
          </p:spPr>
          <p:style>
            <a:lnRef idx="2">
              <a:schemeClr val="accent1">
                <a:shade val="50000"/>
              </a:schemeClr>
            </a:lnRef>
            <a:fillRef idx="1">
              <a:schemeClr val="accent1"/>
            </a:fillRef>
            <a:effectRef idx="0">
              <a:schemeClr val="accent1"/>
            </a:effectRef>
            <a:fontRef idx="minor">
              <a:schemeClr val="lt1"/>
            </a:fontRef>
          </p:style>
          <p:txBody>
            <a:bodyPr lIns="182850" tIns="365697" rIns="182850" bIns="182850" rtlCol="0" anchor="t" anchorCtr="0"/>
            <a:lstStyle/>
            <a:p>
              <a:pPr algn="ctr"/>
              <a:r>
                <a:rPr lang="en-US" sz="3872" b="1" dirty="0">
                  <a:solidFill>
                    <a:srgbClr val="FFFF00"/>
                  </a:solidFill>
                  <a:latin typeface="Trebuchet MS" pitchFamily="34" charset="0"/>
                </a:rPr>
                <a:t>THIS PANEL</a:t>
              </a:r>
              <a:r>
                <a:rPr lang="en-US" sz="3872" b="1" baseline="0" dirty="0">
                  <a:solidFill>
                    <a:srgbClr val="FFFF00"/>
                  </a:solidFill>
                  <a:latin typeface="Trebuchet MS" pitchFamily="34" charset="0"/>
                </a:rPr>
                <a:t> </a:t>
              </a:r>
              <a:r>
                <a:rPr lang="en-US" sz="3872" b="1" dirty="0">
                  <a:solidFill>
                    <a:srgbClr val="FFFF00"/>
                  </a:solidFill>
                  <a:latin typeface="Trebuchet MS" pitchFamily="34" charset="0"/>
                </a:rPr>
                <a:t>DOES NOT PRINT</a:t>
              </a:r>
            </a:p>
            <a:p>
              <a:pPr algn="ctr"/>
              <a:endParaRPr lang="en-US" sz="3022" b="1" dirty="0">
                <a:latin typeface="Trebuchet MS" pitchFamily="34" charset="0"/>
              </a:endParaRPr>
            </a:p>
            <a:p>
              <a:pPr defTabSz="4144681"/>
              <a:r>
                <a:rPr lang="en-US" sz="3022" dirty="0">
                  <a:latin typeface="Trebuchet MS" pitchFamily="34" charset="0"/>
                </a:rPr>
                <a:t>This PowerPoint</a:t>
              </a:r>
              <a:r>
                <a:rPr lang="en-US" sz="3022" baseline="0" dirty="0">
                  <a:latin typeface="Trebuchet MS" pitchFamily="34" charset="0"/>
                </a:rPr>
                <a:t> template </a:t>
              </a:r>
              <a:r>
                <a:rPr lang="en-US" sz="3022" dirty="0">
                  <a:latin typeface="Trebuchet MS" pitchFamily="34" charset="0"/>
                </a:rPr>
                <a:t>produces</a:t>
              </a:r>
              <a:r>
                <a:rPr lang="en-US" sz="3022" baseline="0" dirty="0">
                  <a:latin typeface="Trebuchet MS" pitchFamily="34" charset="0"/>
                </a:rPr>
                <a:t> </a:t>
              </a:r>
              <a:r>
                <a:rPr lang="en-US" sz="3022" dirty="0">
                  <a:latin typeface="Trebuchet MS" pitchFamily="34" charset="0"/>
                </a:rPr>
                <a:t>a 42” x 36” poster. It</a:t>
              </a:r>
              <a:r>
                <a:rPr lang="en-US" sz="3022" baseline="0" dirty="0">
                  <a:latin typeface="Trebuchet MS" pitchFamily="34" charset="0"/>
                </a:rPr>
                <a:t> </a:t>
              </a:r>
              <a:r>
                <a:rPr lang="en-US" sz="3022" dirty="0">
                  <a:latin typeface="Trebuchet MS" pitchFamily="34" charset="0"/>
                </a:rPr>
                <a:t>will save you valuable time placing titles, subtitles,</a:t>
              </a:r>
              <a:r>
                <a:rPr lang="en-US" sz="3022" baseline="0" dirty="0">
                  <a:latin typeface="Trebuchet MS" pitchFamily="34" charset="0"/>
                </a:rPr>
                <a:t> text, and graphics</a:t>
              </a:r>
              <a:r>
                <a:rPr lang="en-US" sz="3022" dirty="0">
                  <a:latin typeface="Trebuchet MS" pitchFamily="34" charset="0"/>
                </a:rPr>
                <a:t>. </a:t>
              </a:r>
            </a:p>
            <a:p>
              <a:pPr defTabSz="4144681"/>
              <a:endParaRPr lang="en-US" sz="3022" dirty="0">
                <a:latin typeface="Trebuchet MS" pitchFamily="34" charset="0"/>
              </a:endParaRPr>
            </a:p>
            <a:p>
              <a:pPr defTabSz="4144681"/>
              <a:r>
                <a:rPr lang="en-US" sz="3022" baseline="0" dirty="0">
                  <a:latin typeface="Trebuchet MS" pitchFamily="34" charset="0"/>
                </a:rPr>
                <a:t>To ensure proper printing, ensure that you use basic fonts available with all Windows and Mac Systems, such as Arial, Times New Roman, Calibri, Trebuchet MS, etc.</a:t>
              </a:r>
            </a:p>
            <a:p>
              <a:pPr defTabSz="4144681"/>
              <a:endParaRPr lang="en-US" sz="3022" b="1" baseline="0" dirty="0">
                <a:solidFill>
                  <a:srgbClr val="FFFF00"/>
                </a:solidFill>
                <a:latin typeface="Trebuchet MS" pitchFamily="34" charset="0"/>
              </a:endParaRPr>
            </a:p>
            <a:p>
              <a:pPr defTabSz="4144681"/>
              <a:r>
                <a:rPr lang="en-US" sz="3022" b="0" baseline="0" dirty="0">
                  <a:solidFill>
                    <a:schemeClr val="bg1"/>
                  </a:solidFill>
                  <a:latin typeface="Trebuchet MS" pitchFamily="34" charset="0"/>
                </a:rPr>
                <a:t>PowerPoint does not allow printing over 56”x56”.</a:t>
              </a:r>
            </a:p>
            <a:p>
              <a:pPr defTabSz="4144681"/>
              <a:endParaRPr lang="en-US" sz="3022" b="1" baseline="0" dirty="0">
                <a:solidFill>
                  <a:schemeClr val="bg1"/>
                </a:solidFill>
                <a:latin typeface="Trebuchet MS" pitchFamily="34" charset="0"/>
              </a:endParaRPr>
            </a:p>
            <a:p>
              <a:pPr defTabSz="4144681"/>
              <a:r>
                <a:rPr lang="en-US" sz="3022" b="0" baseline="0" dirty="0">
                  <a:solidFill>
                    <a:schemeClr val="bg1"/>
                  </a:solidFill>
                  <a:latin typeface="Trebuchet MS" pitchFamily="34" charset="0"/>
                </a:rPr>
                <a:t>On campus you can have high quality </a:t>
              </a:r>
              <a:r>
                <a:rPr lang="en-US" sz="3022" b="0" baseline="0" dirty="0" err="1">
                  <a:solidFill>
                    <a:schemeClr val="bg1"/>
                  </a:solidFill>
                  <a:latin typeface="Trebuchet MS" pitchFamily="34" charset="0"/>
                </a:rPr>
                <a:t>colour</a:t>
              </a:r>
              <a:r>
                <a:rPr lang="en-US" sz="3022" b="0" baseline="0" dirty="0">
                  <a:solidFill>
                    <a:schemeClr val="bg1"/>
                  </a:solidFill>
                  <a:latin typeface="Trebuchet MS" pitchFamily="34" charset="0"/>
                </a:rPr>
                <a:t> printing done at XL Design in the Memorial Union Building. Multiple media types are available for your poster including vinyl. Mounting hardware is also available.</a:t>
              </a:r>
            </a:p>
            <a:p>
              <a:pPr defTabSz="4144681"/>
              <a:endParaRPr lang="en-US" sz="3022" b="0" baseline="0" dirty="0">
                <a:solidFill>
                  <a:schemeClr val="bg1"/>
                </a:solidFill>
                <a:latin typeface="Trebuchet MS" pitchFamily="34" charset="0"/>
              </a:endParaRPr>
            </a:p>
            <a:p>
              <a:pPr algn="ctr" defTabSz="4144681"/>
              <a:r>
                <a:rPr lang="en-US" sz="3211" b="1" baseline="0" dirty="0">
                  <a:solidFill>
                    <a:schemeClr val="bg1"/>
                  </a:solidFill>
                  <a:latin typeface="Trebuchet MS" pitchFamily="34" charset="0"/>
                </a:rPr>
                <a:t>For information call: 966-6976</a:t>
              </a:r>
              <a:endParaRPr lang="en-US" sz="3022" b="0" dirty="0">
                <a:solidFill>
                  <a:srgbClr val="FFFF00"/>
                </a:solidFill>
                <a:latin typeface="Trebuchet MS" pitchFamily="34" charset="0"/>
              </a:endParaRPr>
            </a:p>
            <a:p>
              <a:pPr algn="ctr"/>
              <a:endParaRPr lang="en-US" sz="4061" b="1" dirty="0">
                <a:solidFill>
                  <a:schemeClr val="bg1"/>
                </a:solidFill>
                <a:latin typeface="Trebuchet MS" pitchFamily="34" charset="0"/>
              </a:endParaRPr>
            </a:p>
            <a:p>
              <a:pPr algn="ctr"/>
              <a:endParaRPr lang="en-US" sz="4061" b="1" dirty="0">
                <a:solidFill>
                  <a:schemeClr val="bg1"/>
                </a:solidFill>
                <a:latin typeface="Trebuchet MS" pitchFamily="34" charset="0"/>
              </a:endParaRPr>
            </a:p>
            <a:p>
              <a:pPr algn="ctr"/>
              <a:r>
                <a:rPr lang="en-US" sz="4061" b="1" dirty="0">
                  <a:solidFill>
                    <a:schemeClr val="bg1"/>
                  </a:solidFill>
                  <a:latin typeface="Trebuchet MS" pitchFamily="34" charset="0"/>
                </a:rPr>
                <a:t>Object Placeholders</a:t>
              </a:r>
            </a:p>
            <a:p>
              <a:pPr defTabSz="4144681"/>
              <a:endParaRPr lang="en-US" sz="3022" dirty="0">
                <a:latin typeface="Trebuchet MS" pitchFamily="34" charset="0"/>
              </a:endParaRPr>
            </a:p>
            <a:p>
              <a:pPr defTabSz="4144681"/>
              <a:r>
                <a:rPr lang="en-US" sz="3022" dirty="0">
                  <a:latin typeface="Trebuchet MS" pitchFamily="34" charset="0"/>
                </a:rPr>
                <a:t>Use the placeholders provided below to add new elements to your poster:</a:t>
              </a:r>
              <a:r>
                <a:rPr lang="en-US" sz="3022" baseline="0" dirty="0">
                  <a:latin typeface="Trebuchet MS" pitchFamily="34" charset="0"/>
                </a:rPr>
                <a:t> </a:t>
              </a:r>
              <a:r>
                <a:rPr lang="en-US" sz="3022" dirty="0">
                  <a:latin typeface="Trebuchet MS" pitchFamily="34" charset="0"/>
                </a:rPr>
                <a:t>Drag a placeholder onto the</a:t>
              </a:r>
              <a:r>
                <a:rPr lang="en-US" sz="3022" baseline="0" dirty="0">
                  <a:latin typeface="Trebuchet MS" pitchFamily="34" charset="0"/>
                </a:rPr>
                <a:t> poster area,</a:t>
              </a:r>
              <a:r>
                <a:rPr lang="en-US" sz="3022" dirty="0">
                  <a:latin typeface="Trebuchet MS" pitchFamily="34" charset="0"/>
                </a:rPr>
                <a:t> size it, and click it to edit.</a:t>
              </a:r>
            </a:p>
            <a:p>
              <a:pPr defTabSz="4144681"/>
              <a:endParaRPr lang="en-US" sz="3022" dirty="0">
                <a:latin typeface="Trebuchet MS" pitchFamily="34" charset="0"/>
              </a:endParaRPr>
            </a:p>
            <a:p>
              <a:pPr defTabSz="4144681"/>
              <a:r>
                <a:rPr lang="en-US" sz="3022" b="1" dirty="0">
                  <a:solidFill>
                    <a:srgbClr val="FFFF00"/>
                  </a:solidFill>
                  <a:latin typeface="Trebuchet MS" pitchFamily="34" charset="0"/>
                </a:rPr>
                <a:t>Section Header placeholder</a:t>
              </a:r>
            </a:p>
            <a:p>
              <a:pPr defTabSz="4144681"/>
              <a:r>
                <a:rPr lang="en-US" sz="3022" dirty="0">
                  <a:latin typeface="Trebuchet MS" pitchFamily="34" charset="0"/>
                </a:rPr>
                <a:t>Move</a:t>
              </a:r>
              <a:r>
                <a:rPr lang="en-US" sz="3022" baseline="0" dirty="0">
                  <a:latin typeface="Trebuchet MS" pitchFamily="34" charset="0"/>
                </a:rPr>
                <a:t> this preformatted section header placeholder to the poster area to add another section header. Use section headers to separate topics or concepts within your presentation. </a:t>
              </a:r>
            </a:p>
            <a:p>
              <a:pPr defTabSz="4144681"/>
              <a:endParaRPr lang="en-US" sz="3022" dirty="0">
                <a:latin typeface="Trebuchet MS" pitchFamily="34" charset="0"/>
              </a:endParaRPr>
            </a:p>
            <a:p>
              <a:pPr defTabSz="4144681"/>
              <a:endParaRPr lang="en-US" sz="3022" b="1" dirty="0">
                <a:solidFill>
                  <a:srgbClr val="FFFF00"/>
                </a:solidFill>
                <a:latin typeface="Trebuchet MS" pitchFamily="34" charset="0"/>
              </a:endParaRPr>
            </a:p>
            <a:p>
              <a:pPr defTabSz="4144681"/>
              <a:r>
                <a:rPr lang="en-US" sz="3022" b="1" dirty="0">
                  <a:solidFill>
                    <a:srgbClr val="FFFF00"/>
                  </a:solidFill>
                  <a:latin typeface="Trebuchet MS" pitchFamily="34" charset="0"/>
                </a:rPr>
                <a:t>Text placeholder</a:t>
              </a:r>
            </a:p>
            <a:p>
              <a:pPr defTabSz="4144681"/>
              <a:r>
                <a:rPr lang="en-US" sz="3022" baseline="0" dirty="0">
                  <a:latin typeface="Trebuchet MS" pitchFamily="34" charset="0"/>
                </a:rPr>
                <a:t>Move this preformatted text placeholder to the poster to add a new body of text.</a:t>
              </a:r>
            </a:p>
            <a:p>
              <a:pPr defTabSz="4144681"/>
              <a:endParaRPr lang="en-US" sz="3022" baseline="0" dirty="0">
                <a:latin typeface="Trebuchet MS" pitchFamily="34" charset="0"/>
              </a:endParaRPr>
            </a:p>
            <a:p>
              <a:pPr defTabSz="4144681"/>
              <a:endParaRPr lang="en-US" sz="3022" baseline="0" dirty="0">
                <a:latin typeface="Trebuchet MS" pitchFamily="34" charset="0"/>
              </a:endParaRPr>
            </a:p>
            <a:p>
              <a:pPr defTabSz="4144681"/>
              <a:endParaRPr lang="en-US" sz="3022" baseline="0" dirty="0">
                <a:latin typeface="Trebuchet MS" pitchFamily="34" charset="0"/>
              </a:endParaRPr>
            </a:p>
            <a:p>
              <a:pPr defTabSz="4144681"/>
              <a:endParaRPr lang="en-US" sz="3022" b="1" baseline="0" dirty="0">
                <a:solidFill>
                  <a:srgbClr val="FFFF00"/>
                </a:solidFill>
                <a:latin typeface="Trebuchet MS" pitchFamily="34" charset="0"/>
              </a:endParaRPr>
            </a:p>
            <a:p>
              <a:pPr defTabSz="4144681"/>
              <a:r>
                <a:rPr lang="en-US" sz="3022" b="1" baseline="0" dirty="0">
                  <a:solidFill>
                    <a:srgbClr val="FFFF00"/>
                  </a:solidFill>
                  <a:latin typeface="Trebuchet MS" pitchFamily="34" charset="0"/>
                </a:rPr>
                <a:t>Picture placeholder</a:t>
              </a:r>
            </a:p>
            <a:p>
              <a:pPr defTabSz="4144681"/>
              <a:r>
                <a:rPr lang="en-US" sz="3022" baseline="0" dirty="0">
                  <a:latin typeface="Trebuchet MS" pitchFamily="34" charset="0"/>
                </a:rPr>
                <a:t>Move this graphic placeholder onto your poster, size it first, and then click it to add a picture to the poster.</a:t>
              </a:r>
            </a:p>
            <a:p>
              <a:pPr defTabSz="4144681"/>
              <a:endParaRPr lang="en-US" sz="3022" baseline="0" dirty="0">
                <a:latin typeface="Trebuchet MS" pitchFamily="34" charset="0"/>
              </a:endParaRPr>
            </a:p>
            <a:p>
              <a:pPr defTabSz="4144681"/>
              <a:endParaRPr lang="en-US" sz="3022" baseline="0" dirty="0">
                <a:latin typeface="Trebuchet MS" pitchFamily="34" charset="0"/>
              </a:endParaRPr>
            </a:p>
            <a:p>
              <a:pPr defTabSz="4144681"/>
              <a:endParaRPr lang="en-US" sz="3022" baseline="0" dirty="0">
                <a:latin typeface="Trebuchet MS" pitchFamily="34" charset="0"/>
              </a:endParaRPr>
            </a:p>
            <a:p>
              <a:pPr algn="ctr"/>
              <a:endParaRPr lang="en-US" sz="4061" b="1" dirty="0">
                <a:solidFill>
                  <a:schemeClr val="bg1"/>
                </a:solidFill>
                <a:latin typeface="Trebuchet MS" pitchFamily="34" charset="0"/>
              </a:endParaRPr>
            </a:p>
            <a:p>
              <a:pPr algn="ctr"/>
              <a:endParaRPr lang="en-US" sz="4061" b="1" dirty="0">
                <a:solidFill>
                  <a:schemeClr val="bg1"/>
                </a:solidFill>
                <a:latin typeface="Trebuchet MS" pitchFamily="34" charset="0"/>
              </a:endParaRPr>
            </a:p>
            <a:p>
              <a:pPr algn="ctr"/>
              <a:endParaRPr lang="en-US" sz="4061" b="1" dirty="0">
                <a:solidFill>
                  <a:schemeClr val="bg1"/>
                </a:solidFill>
                <a:latin typeface="Trebuchet MS" pitchFamily="34" charset="0"/>
              </a:endParaRPr>
            </a:p>
            <a:p>
              <a:pPr algn="ctr"/>
              <a:endParaRPr lang="en-US" sz="4061" b="1" dirty="0">
                <a:solidFill>
                  <a:schemeClr val="bg1"/>
                </a:solidFill>
                <a:latin typeface="Trebuchet MS" pitchFamily="34" charset="0"/>
              </a:endParaRPr>
            </a:p>
            <a:p>
              <a:pPr defTabSz="4144681"/>
              <a:endParaRPr lang="en-US" sz="3022" dirty="0">
                <a:latin typeface="Trebuchet MS" pitchFamily="34" charset="0"/>
              </a:endParaRPr>
            </a:p>
            <a:p>
              <a:pPr algn="ctr"/>
              <a:endParaRPr lang="en-US" sz="3022" b="1" dirty="0">
                <a:solidFill>
                  <a:schemeClr val="bg1"/>
                </a:solidFill>
                <a:latin typeface="Trebuchet MS" pitchFamily="34" charset="0"/>
              </a:endParaRPr>
            </a:p>
            <a:p>
              <a:pPr defTabSz="4144681"/>
              <a:endParaRPr lang="en-US" sz="3022" b="1" dirty="0">
                <a:solidFill>
                  <a:srgbClr val="FFFF00"/>
                </a:solidFill>
                <a:latin typeface="Trebuchet MS" pitchFamily="34" charset="0"/>
              </a:endParaRPr>
            </a:p>
            <a:p>
              <a:pPr algn="l"/>
              <a:endParaRPr lang="en-US" sz="4061" b="1" dirty="0">
                <a:latin typeface="Trebuchet MS" pitchFamily="34" charset="0"/>
              </a:endParaRPr>
            </a:p>
            <a:p>
              <a:pPr algn="l"/>
              <a:endParaRPr lang="en-US" sz="4061" b="1" dirty="0">
                <a:latin typeface="Trebuchet MS" pitchFamily="34" charset="0"/>
              </a:endParaRPr>
            </a:p>
          </p:txBody>
        </p:sp>
        <p:sp>
          <p:nvSpPr>
            <p:cNvPr id="18" name="Rectangle 17"/>
            <p:cNvSpPr/>
            <p:nvPr/>
          </p:nvSpPr>
          <p:spPr>
            <a:xfrm>
              <a:off x="38775189" y="21970187"/>
              <a:ext cx="8766240" cy="77724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26" tIns="45711" rIns="91426" bIns="45711" rtlCol="0" anchor="ctr"/>
            <a:lstStyle/>
            <a:p>
              <a:pPr algn="ctr"/>
              <a:endParaRPr lang="en-US" sz="7616" dirty="0"/>
            </a:p>
          </p:txBody>
        </p:sp>
        <p:cxnSp>
          <p:nvCxnSpPr>
            <p:cNvPr id="19" name="Straight Connector 18"/>
            <p:cNvCxnSpPr/>
            <p:nvPr/>
          </p:nvCxnSpPr>
          <p:spPr>
            <a:xfrm>
              <a:off x="38747276" y="11936966"/>
              <a:ext cx="8794154" cy="2382"/>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0" name="Rounded Rectangle 19"/>
            <p:cNvSpPr/>
            <p:nvPr/>
          </p:nvSpPr>
          <p:spPr>
            <a:xfrm>
              <a:off x="39943073" y="25709690"/>
              <a:ext cx="6624527" cy="5258442"/>
            </a:xfrm>
            <a:prstGeom prst="roundRect">
              <a:avLst/>
            </a:prstGeom>
          </p:spPr>
          <p:style>
            <a:lnRef idx="0">
              <a:schemeClr val="accent1"/>
            </a:lnRef>
            <a:fillRef idx="3">
              <a:schemeClr val="accent1"/>
            </a:fillRef>
            <a:effectRef idx="3">
              <a:schemeClr val="accent1"/>
            </a:effectRef>
            <a:fontRef idx="minor">
              <a:schemeClr val="lt1"/>
            </a:fontRef>
          </p:style>
          <p:txBody>
            <a:bodyPr lIns="128016" tIns="64008" rIns="128016" bIns="64008" rtlCol="0" anchor="ctr"/>
            <a:lstStyle/>
            <a:p>
              <a:pPr algn="ctr"/>
              <a:endParaRPr lang="en-US" sz="7616"/>
            </a:p>
          </p:txBody>
        </p:sp>
      </p:grpSp>
      <p:pic>
        <p:nvPicPr>
          <p:cNvPr id="23" name="Picture 2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53490" y="1125698"/>
            <a:ext cx="5513941" cy="1226868"/>
          </a:xfrm>
          <a:prstGeom prst="rect">
            <a:avLst/>
          </a:prstGeom>
        </p:spPr>
      </p:pic>
    </p:spTree>
  </p:cSld>
  <p:clrMap bg1="lt1" tx1="dk1" bg2="lt2" tx2="dk2" accent1="accent1" accent2="accent2" accent3="accent3" accent4="accent4" accent5="accent5" accent6="accent6" hlink="hlink" folHlink="folHlink"/>
  <p:sldLayoutIdLst>
    <p:sldLayoutId id="2147483654" r:id="rId1"/>
  </p:sldLayoutIdLst>
  <p:txStyles>
    <p:titleStyle>
      <a:lvl1pPr algn="ctr" defTabSz="4144379" rtl="0" eaLnBrk="1" latinLnBrk="0" hangingPunct="1">
        <a:spcBef>
          <a:spcPct val="0"/>
        </a:spcBef>
        <a:buNone/>
        <a:defRPr sz="8311" kern="1200">
          <a:solidFill>
            <a:schemeClr val="bg1"/>
          </a:solidFill>
          <a:latin typeface="Trebuchet MS" pitchFamily="34" charset="0"/>
          <a:ea typeface="+mj-ea"/>
          <a:cs typeface="+mj-cs"/>
        </a:defRPr>
      </a:lvl1pPr>
    </p:titleStyle>
    <p:bodyStyle>
      <a:lvl1pPr marL="1554142" indent="-1554142" algn="l" defTabSz="4144379" rtl="0" eaLnBrk="1" latinLnBrk="0" hangingPunct="1">
        <a:spcBef>
          <a:spcPct val="20000"/>
        </a:spcBef>
        <a:buFont typeface="Arial" pitchFamily="34" charset="0"/>
        <a:buChar char="•"/>
        <a:defRPr sz="14544" kern="1200">
          <a:solidFill>
            <a:schemeClr val="tx1"/>
          </a:solidFill>
          <a:latin typeface="+mn-lt"/>
          <a:ea typeface="+mn-ea"/>
          <a:cs typeface="+mn-cs"/>
        </a:defRPr>
      </a:lvl1pPr>
      <a:lvl2pPr marL="3367309" indent="-1295118" algn="l" defTabSz="4144379" rtl="0" eaLnBrk="1" latinLnBrk="0" hangingPunct="1">
        <a:spcBef>
          <a:spcPct val="20000"/>
        </a:spcBef>
        <a:buFont typeface="Arial" pitchFamily="34" charset="0"/>
        <a:buChar char="–"/>
        <a:defRPr sz="12655" kern="1200">
          <a:solidFill>
            <a:schemeClr val="tx1"/>
          </a:solidFill>
          <a:latin typeface="+mn-lt"/>
          <a:ea typeface="+mn-ea"/>
          <a:cs typeface="+mn-cs"/>
        </a:defRPr>
      </a:lvl2pPr>
      <a:lvl3pPr marL="5180475" indent="-1036097" algn="l" defTabSz="4144379" rtl="0" eaLnBrk="1" latinLnBrk="0" hangingPunct="1">
        <a:spcBef>
          <a:spcPct val="20000"/>
        </a:spcBef>
        <a:buFont typeface="Arial" pitchFamily="34" charset="0"/>
        <a:buChar char="•"/>
        <a:defRPr sz="10955" kern="1200">
          <a:solidFill>
            <a:schemeClr val="tx1"/>
          </a:solidFill>
          <a:latin typeface="+mn-lt"/>
          <a:ea typeface="+mn-ea"/>
          <a:cs typeface="+mn-cs"/>
        </a:defRPr>
      </a:lvl3pPr>
      <a:lvl4pPr marL="7252666" indent="-1036097" algn="l" defTabSz="4144379" rtl="0" eaLnBrk="1" latinLnBrk="0" hangingPunct="1">
        <a:spcBef>
          <a:spcPct val="20000"/>
        </a:spcBef>
        <a:buFont typeface="Arial" pitchFamily="34" charset="0"/>
        <a:buChar char="–"/>
        <a:defRPr sz="9161" kern="1200">
          <a:solidFill>
            <a:schemeClr val="tx1"/>
          </a:solidFill>
          <a:latin typeface="+mn-lt"/>
          <a:ea typeface="+mn-ea"/>
          <a:cs typeface="+mn-cs"/>
        </a:defRPr>
      </a:lvl4pPr>
      <a:lvl5pPr marL="9324856" indent="-1036097" algn="l" defTabSz="4144379" rtl="0" eaLnBrk="1" latinLnBrk="0" hangingPunct="1">
        <a:spcBef>
          <a:spcPct val="20000"/>
        </a:spcBef>
        <a:buFont typeface="Arial" pitchFamily="34" charset="0"/>
        <a:buChar char="»"/>
        <a:defRPr sz="9161" kern="1200">
          <a:solidFill>
            <a:schemeClr val="tx1"/>
          </a:solidFill>
          <a:latin typeface="+mn-lt"/>
          <a:ea typeface="+mn-ea"/>
          <a:cs typeface="+mn-cs"/>
        </a:defRPr>
      </a:lvl5pPr>
      <a:lvl6pPr marL="11397046" indent="-1036097" algn="l" defTabSz="4144379" rtl="0" eaLnBrk="1" latinLnBrk="0" hangingPunct="1">
        <a:spcBef>
          <a:spcPct val="20000"/>
        </a:spcBef>
        <a:buFont typeface="Arial" pitchFamily="34" charset="0"/>
        <a:buChar char="•"/>
        <a:defRPr sz="9161" kern="1200">
          <a:solidFill>
            <a:schemeClr val="tx1"/>
          </a:solidFill>
          <a:latin typeface="+mn-lt"/>
          <a:ea typeface="+mn-ea"/>
          <a:cs typeface="+mn-cs"/>
        </a:defRPr>
      </a:lvl6pPr>
      <a:lvl7pPr marL="13469235" indent="-1036097" algn="l" defTabSz="4144379" rtl="0" eaLnBrk="1" latinLnBrk="0" hangingPunct="1">
        <a:spcBef>
          <a:spcPct val="20000"/>
        </a:spcBef>
        <a:buFont typeface="Arial" pitchFamily="34" charset="0"/>
        <a:buChar char="•"/>
        <a:defRPr sz="9161" kern="1200">
          <a:solidFill>
            <a:schemeClr val="tx1"/>
          </a:solidFill>
          <a:latin typeface="+mn-lt"/>
          <a:ea typeface="+mn-ea"/>
          <a:cs typeface="+mn-cs"/>
        </a:defRPr>
      </a:lvl7pPr>
      <a:lvl8pPr marL="15541426" indent="-1036097" algn="l" defTabSz="4144379" rtl="0" eaLnBrk="1" latinLnBrk="0" hangingPunct="1">
        <a:spcBef>
          <a:spcPct val="20000"/>
        </a:spcBef>
        <a:buFont typeface="Arial" pitchFamily="34" charset="0"/>
        <a:buChar char="•"/>
        <a:defRPr sz="9161" kern="1200">
          <a:solidFill>
            <a:schemeClr val="tx1"/>
          </a:solidFill>
          <a:latin typeface="+mn-lt"/>
          <a:ea typeface="+mn-ea"/>
          <a:cs typeface="+mn-cs"/>
        </a:defRPr>
      </a:lvl8pPr>
      <a:lvl9pPr marL="17613616" indent="-1036097" algn="l" defTabSz="4144379" rtl="0" eaLnBrk="1" latinLnBrk="0" hangingPunct="1">
        <a:spcBef>
          <a:spcPct val="20000"/>
        </a:spcBef>
        <a:buFont typeface="Arial" pitchFamily="34" charset="0"/>
        <a:buChar char="•"/>
        <a:defRPr sz="9161" kern="1200">
          <a:solidFill>
            <a:schemeClr val="tx1"/>
          </a:solidFill>
          <a:latin typeface="+mn-lt"/>
          <a:ea typeface="+mn-ea"/>
          <a:cs typeface="+mn-cs"/>
        </a:defRPr>
      </a:lvl9pPr>
    </p:bodyStyle>
    <p:otherStyle>
      <a:defPPr>
        <a:defRPr lang="en-US"/>
      </a:defPPr>
      <a:lvl1pPr marL="0" algn="l" defTabSz="4144379" rtl="0" eaLnBrk="1" latinLnBrk="0" hangingPunct="1">
        <a:defRPr sz="8027" kern="1200">
          <a:solidFill>
            <a:schemeClr val="tx1"/>
          </a:solidFill>
          <a:latin typeface="+mn-lt"/>
          <a:ea typeface="+mn-ea"/>
          <a:cs typeface="+mn-cs"/>
        </a:defRPr>
      </a:lvl1pPr>
      <a:lvl2pPr marL="2072191" algn="l" defTabSz="4144379" rtl="0" eaLnBrk="1" latinLnBrk="0" hangingPunct="1">
        <a:defRPr sz="8027" kern="1200">
          <a:solidFill>
            <a:schemeClr val="tx1"/>
          </a:solidFill>
          <a:latin typeface="+mn-lt"/>
          <a:ea typeface="+mn-ea"/>
          <a:cs typeface="+mn-cs"/>
        </a:defRPr>
      </a:lvl2pPr>
      <a:lvl3pPr marL="4144379" algn="l" defTabSz="4144379" rtl="0" eaLnBrk="1" latinLnBrk="0" hangingPunct="1">
        <a:defRPr sz="8027" kern="1200">
          <a:solidFill>
            <a:schemeClr val="tx1"/>
          </a:solidFill>
          <a:latin typeface="+mn-lt"/>
          <a:ea typeface="+mn-ea"/>
          <a:cs typeface="+mn-cs"/>
        </a:defRPr>
      </a:lvl3pPr>
      <a:lvl4pPr marL="6216571" algn="l" defTabSz="4144379" rtl="0" eaLnBrk="1" latinLnBrk="0" hangingPunct="1">
        <a:defRPr sz="8027" kern="1200">
          <a:solidFill>
            <a:schemeClr val="tx1"/>
          </a:solidFill>
          <a:latin typeface="+mn-lt"/>
          <a:ea typeface="+mn-ea"/>
          <a:cs typeface="+mn-cs"/>
        </a:defRPr>
      </a:lvl4pPr>
      <a:lvl5pPr marL="8288760" algn="l" defTabSz="4144379" rtl="0" eaLnBrk="1" latinLnBrk="0" hangingPunct="1">
        <a:defRPr sz="8027" kern="1200">
          <a:solidFill>
            <a:schemeClr val="tx1"/>
          </a:solidFill>
          <a:latin typeface="+mn-lt"/>
          <a:ea typeface="+mn-ea"/>
          <a:cs typeface="+mn-cs"/>
        </a:defRPr>
      </a:lvl5pPr>
      <a:lvl6pPr marL="10360951" algn="l" defTabSz="4144379" rtl="0" eaLnBrk="1" latinLnBrk="0" hangingPunct="1">
        <a:defRPr sz="8027" kern="1200">
          <a:solidFill>
            <a:schemeClr val="tx1"/>
          </a:solidFill>
          <a:latin typeface="+mn-lt"/>
          <a:ea typeface="+mn-ea"/>
          <a:cs typeface="+mn-cs"/>
        </a:defRPr>
      </a:lvl6pPr>
      <a:lvl7pPr marL="12433142" algn="l" defTabSz="4144379" rtl="0" eaLnBrk="1" latinLnBrk="0" hangingPunct="1">
        <a:defRPr sz="8027" kern="1200">
          <a:solidFill>
            <a:schemeClr val="tx1"/>
          </a:solidFill>
          <a:latin typeface="+mn-lt"/>
          <a:ea typeface="+mn-ea"/>
          <a:cs typeface="+mn-cs"/>
        </a:defRPr>
      </a:lvl7pPr>
      <a:lvl8pPr marL="14505331" algn="l" defTabSz="4144379" rtl="0" eaLnBrk="1" latinLnBrk="0" hangingPunct="1">
        <a:defRPr sz="8027" kern="1200">
          <a:solidFill>
            <a:schemeClr val="tx1"/>
          </a:solidFill>
          <a:latin typeface="+mn-lt"/>
          <a:ea typeface="+mn-ea"/>
          <a:cs typeface="+mn-cs"/>
        </a:defRPr>
      </a:lvl8pPr>
      <a:lvl9pPr marL="16577523" algn="l" defTabSz="4144379" rtl="0" eaLnBrk="1" latinLnBrk="0" hangingPunct="1">
        <a:defRPr sz="8027"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36576000" cy="4533900"/>
          </a:xfrm>
          <a:prstGeom prst="rect">
            <a:avLst/>
          </a:prstGeom>
          <a:noFill/>
          <a:ln w="9525">
            <a:solidFill>
              <a:srgbClr val="004D00"/>
            </a:solidFill>
            <a:miter lim="800000"/>
            <a:headEnd/>
            <a:tailEnd/>
          </a:ln>
          <a:effectLst/>
        </p:spPr>
        <p:txBody>
          <a:bodyPr wrap="none" lIns="86347" tIns="43172" rIns="86347" bIns="43172" anchor="ctr"/>
          <a:lstStyle/>
          <a:p>
            <a:pPr>
              <a:defRPr/>
            </a:pPr>
            <a:endParaRPr lang="en-US" sz="7616" dirty="0"/>
          </a:p>
        </p:txBody>
      </p:sp>
      <p:sp>
        <p:nvSpPr>
          <p:cNvPr id="8" name="Rectangle 33"/>
          <p:cNvSpPr>
            <a:spLocks noChangeArrowheads="1"/>
          </p:cNvSpPr>
          <p:nvPr/>
        </p:nvSpPr>
        <p:spPr bwMode="auto">
          <a:xfrm>
            <a:off x="762001" y="4965700"/>
            <a:ext cx="35048032" cy="25260300"/>
          </a:xfrm>
          <a:prstGeom prst="rect">
            <a:avLst/>
          </a:prstGeom>
          <a:noFill/>
          <a:ln w="9525">
            <a:solidFill>
              <a:srgbClr val="004D00"/>
            </a:solidFill>
            <a:miter lim="800000"/>
            <a:headEnd/>
            <a:tailEnd/>
          </a:ln>
          <a:effectLst/>
        </p:spPr>
        <p:txBody>
          <a:bodyPr wrap="none" lIns="86347" tIns="43172" rIns="86347" bIns="43172" anchor="ctr"/>
          <a:lstStyle/>
          <a:p>
            <a:pPr>
              <a:defRPr/>
            </a:pPr>
            <a:endParaRPr lang="en-US" sz="7616" dirty="0"/>
          </a:p>
        </p:txBody>
      </p:sp>
      <p:sp>
        <p:nvSpPr>
          <p:cNvPr id="9" name="Rectangle 9"/>
          <p:cNvSpPr>
            <a:spLocks noChangeArrowheads="1"/>
          </p:cNvSpPr>
          <p:nvPr/>
        </p:nvSpPr>
        <p:spPr bwMode="auto">
          <a:xfrm>
            <a:off x="0" y="4538399"/>
            <a:ext cx="36576000" cy="143933"/>
          </a:xfrm>
          <a:prstGeom prst="rect">
            <a:avLst/>
          </a:prstGeom>
          <a:solidFill>
            <a:schemeClr val="accent5">
              <a:lumMod val="50000"/>
            </a:schemeClr>
          </a:solidFill>
          <a:ln w="152400">
            <a:solidFill>
              <a:srgbClr val="004D00"/>
            </a:solidFill>
            <a:miter lim="800000"/>
            <a:headEnd/>
            <a:tailEnd/>
          </a:ln>
          <a:effectLst/>
        </p:spPr>
        <p:txBody>
          <a:bodyPr wrap="none" lIns="86347" tIns="43172" rIns="86347" bIns="43172" anchor="ctr"/>
          <a:lstStyle/>
          <a:p>
            <a:pPr>
              <a:defRPr/>
            </a:pPr>
            <a:endParaRPr lang="en-US" sz="7616" dirty="0"/>
          </a:p>
        </p:txBody>
      </p:sp>
      <p:sp>
        <p:nvSpPr>
          <p:cNvPr id="15" name="Rectangle 35"/>
          <p:cNvSpPr>
            <a:spLocks noChangeArrowheads="1"/>
          </p:cNvSpPr>
          <p:nvPr/>
        </p:nvSpPr>
        <p:spPr bwMode="auto">
          <a:xfrm>
            <a:off x="769056" y="4965700"/>
            <a:ext cx="8382000" cy="25260300"/>
          </a:xfrm>
          <a:prstGeom prst="rect">
            <a:avLst/>
          </a:prstGeom>
          <a:solidFill>
            <a:schemeClr val="accent1">
              <a:lumMod val="60000"/>
              <a:lumOff val="40000"/>
              <a:alpha val="16000"/>
            </a:schemeClr>
          </a:solidFill>
          <a:ln w="9525">
            <a:solidFill>
              <a:srgbClr val="004D00"/>
            </a:solidFill>
            <a:miter lim="800000"/>
            <a:headEnd/>
            <a:tailEnd/>
          </a:ln>
          <a:effectLst/>
        </p:spPr>
        <p:txBody>
          <a:bodyPr wrap="none" lIns="86347" tIns="43172" rIns="86347" bIns="43172" anchor="ctr"/>
          <a:lstStyle/>
          <a:p>
            <a:pPr>
              <a:defRPr/>
            </a:pPr>
            <a:endParaRPr lang="en-US" sz="7616" dirty="0"/>
          </a:p>
        </p:txBody>
      </p:sp>
      <p:sp>
        <p:nvSpPr>
          <p:cNvPr id="13" name="Rectangle 35"/>
          <p:cNvSpPr>
            <a:spLocks noChangeArrowheads="1"/>
          </p:cNvSpPr>
          <p:nvPr/>
        </p:nvSpPr>
        <p:spPr bwMode="auto">
          <a:xfrm>
            <a:off x="27432000" y="4965700"/>
            <a:ext cx="8382000" cy="25260300"/>
          </a:xfrm>
          <a:prstGeom prst="rect">
            <a:avLst/>
          </a:prstGeom>
          <a:noFill/>
          <a:ln w="9525">
            <a:solidFill>
              <a:srgbClr val="004D00"/>
            </a:solidFill>
            <a:miter lim="800000"/>
            <a:headEnd/>
            <a:tailEnd/>
          </a:ln>
          <a:effectLst/>
        </p:spPr>
        <p:txBody>
          <a:bodyPr wrap="none" lIns="86347" tIns="43172" rIns="86347" bIns="43172" anchor="ctr"/>
          <a:lstStyle/>
          <a:p>
            <a:pPr>
              <a:defRPr/>
            </a:pPr>
            <a:endParaRPr lang="en-US" sz="7616" dirty="0"/>
          </a:p>
        </p:txBody>
      </p:sp>
      <p:sp>
        <p:nvSpPr>
          <p:cNvPr id="14" name="Rectangle 33"/>
          <p:cNvSpPr>
            <a:spLocks noChangeArrowheads="1"/>
          </p:cNvSpPr>
          <p:nvPr/>
        </p:nvSpPr>
        <p:spPr bwMode="auto">
          <a:xfrm>
            <a:off x="9652003" y="4965700"/>
            <a:ext cx="17270677" cy="25260300"/>
          </a:xfrm>
          <a:prstGeom prst="rect">
            <a:avLst/>
          </a:prstGeom>
          <a:noFill/>
          <a:ln w="9525">
            <a:solidFill>
              <a:srgbClr val="004D00"/>
            </a:solidFill>
            <a:miter lim="800000"/>
            <a:headEnd/>
            <a:tailEnd/>
          </a:ln>
          <a:effectLst/>
        </p:spPr>
        <p:txBody>
          <a:bodyPr wrap="none" lIns="86347" tIns="43172" rIns="86347" bIns="43172" anchor="ctr"/>
          <a:lstStyle/>
          <a:p>
            <a:pPr>
              <a:defRPr/>
            </a:pPr>
            <a:endParaRPr lang="en-US" sz="7616" dirty="0"/>
          </a:p>
        </p:txBody>
      </p:sp>
      <p:sp>
        <p:nvSpPr>
          <p:cNvPr id="17" name="TextBox 16"/>
          <p:cNvSpPr txBox="1"/>
          <p:nvPr/>
        </p:nvSpPr>
        <p:spPr>
          <a:xfrm>
            <a:off x="768616" y="30784389"/>
            <a:ext cx="4504951" cy="282000"/>
          </a:xfrm>
          <a:prstGeom prst="rect">
            <a:avLst/>
          </a:prstGeom>
          <a:noFill/>
        </p:spPr>
        <p:txBody>
          <a:bodyPr wrap="none" lIns="120904" tIns="60452" rIns="120904" bIns="60452" rtlCol="0">
            <a:spAutoFit/>
          </a:bodyPr>
          <a:lstStyle/>
          <a:p>
            <a:r>
              <a:rPr lang="en-US" sz="1039" dirty="0">
                <a:solidFill>
                  <a:srgbClr val="FFFFFF"/>
                </a:solidFill>
              </a:rPr>
              <a:t>Created</a:t>
            </a:r>
            <a:r>
              <a:rPr lang="en-US" sz="1039" baseline="0" dirty="0">
                <a:solidFill>
                  <a:srgbClr val="FFFFFF"/>
                </a:solidFill>
              </a:rPr>
              <a:t> by Peter Downing – Educational Media Access and Production © 2011</a:t>
            </a:r>
            <a:endParaRPr lang="en-US" sz="1039" dirty="0">
              <a:solidFill>
                <a:srgbClr val="FFFFFF"/>
              </a:solidFill>
            </a:endParaRPr>
          </a:p>
        </p:txBody>
      </p:sp>
      <p:grpSp>
        <p:nvGrpSpPr>
          <p:cNvPr id="2" name="Group 1"/>
          <p:cNvGrpSpPr/>
          <p:nvPr userDrawn="1"/>
        </p:nvGrpSpPr>
        <p:grpSpPr>
          <a:xfrm>
            <a:off x="36902168" y="-56222"/>
            <a:ext cx="8401970" cy="31089600"/>
            <a:chOff x="38747276" y="-59529"/>
            <a:chExt cx="8822069" cy="32918400"/>
          </a:xfrm>
        </p:grpSpPr>
        <p:sp>
          <p:nvSpPr>
            <p:cNvPr id="18" name="Rectangle 17"/>
            <p:cNvSpPr/>
            <p:nvPr/>
          </p:nvSpPr>
          <p:spPr>
            <a:xfrm>
              <a:off x="38775189" y="-59529"/>
              <a:ext cx="8794156" cy="32918400"/>
            </a:xfrm>
            <a:prstGeom prst="rect">
              <a:avLst/>
            </a:prstGeom>
            <a:solidFill>
              <a:srgbClr val="25410E"/>
            </a:solidFill>
          </p:spPr>
          <p:style>
            <a:lnRef idx="2">
              <a:schemeClr val="accent1">
                <a:shade val="50000"/>
              </a:schemeClr>
            </a:lnRef>
            <a:fillRef idx="1">
              <a:schemeClr val="accent1"/>
            </a:fillRef>
            <a:effectRef idx="0">
              <a:schemeClr val="accent1"/>
            </a:effectRef>
            <a:fontRef idx="minor">
              <a:schemeClr val="lt1"/>
            </a:fontRef>
          </p:style>
          <p:txBody>
            <a:bodyPr lIns="182850" tIns="365697" rIns="182850" bIns="182850" rtlCol="0" anchor="t" anchorCtr="0"/>
            <a:lstStyle/>
            <a:p>
              <a:pPr algn="ctr"/>
              <a:r>
                <a:rPr lang="en-US" sz="3872" b="1" dirty="0">
                  <a:solidFill>
                    <a:srgbClr val="FFFF00"/>
                  </a:solidFill>
                  <a:latin typeface="Trebuchet MS" pitchFamily="34" charset="0"/>
                </a:rPr>
                <a:t>THIS PANEL</a:t>
              </a:r>
              <a:r>
                <a:rPr lang="en-US" sz="3872" b="1" baseline="0" dirty="0">
                  <a:solidFill>
                    <a:srgbClr val="FFFF00"/>
                  </a:solidFill>
                  <a:latin typeface="Trebuchet MS" pitchFamily="34" charset="0"/>
                </a:rPr>
                <a:t> </a:t>
              </a:r>
              <a:r>
                <a:rPr lang="en-US" sz="3872" b="1" dirty="0">
                  <a:solidFill>
                    <a:srgbClr val="FFFF00"/>
                  </a:solidFill>
                  <a:latin typeface="Trebuchet MS" pitchFamily="34" charset="0"/>
                </a:rPr>
                <a:t>DOES NOT PRINT</a:t>
              </a:r>
            </a:p>
            <a:p>
              <a:pPr algn="ctr"/>
              <a:endParaRPr lang="en-US" sz="3022" b="1" dirty="0">
                <a:latin typeface="Trebuchet MS" pitchFamily="34" charset="0"/>
              </a:endParaRPr>
            </a:p>
            <a:p>
              <a:pPr defTabSz="4144681"/>
              <a:r>
                <a:rPr lang="en-US" sz="3022" dirty="0">
                  <a:latin typeface="Trebuchet MS" pitchFamily="34" charset="0"/>
                </a:rPr>
                <a:t>This PowerPoint</a:t>
              </a:r>
              <a:r>
                <a:rPr lang="en-US" sz="3022" baseline="0" dirty="0">
                  <a:latin typeface="Trebuchet MS" pitchFamily="34" charset="0"/>
                </a:rPr>
                <a:t> template </a:t>
              </a:r>
              <a:r>
                <a:rPr lang="en-US" sz="3022" dirty="0">
                  <a:latin typeface="Trebuchet MS" pitchFamily="34" charset="0"/>
                </a:rPr>
                <a:t>produces</a:t>
              </a:r>
              <a:r>
                <a:rPr lang="en-US" sz="3022" baseline="0" dirty="0">
                  <a:latin typeface="Trebuchet MS" pitchFamily="34" charset="0"/>
                </a:rPr>
                <a:t> </a:t>
              </a:r>
              <a:r>
                <a:rPr lang="en-US" sz="3022" dirty="0">
                  <a:latin typeface="Trebuchet MS" pitchFamily="34" charset="0"/>
                </a:rPr>
                <a:t>a 42” x 36” poster. It</a:t>
              </a:r>
              <a:r>
                <a:rPr lang="en-US" sz="3022" baseline="0" dirty="0">
                  <a:latin typeface="Trebuchet MS" pitchFamily="34" charset="0"/>
                </a:rPr>
                <a:t> </a:t>
              </a:r>
              <a:r>
                <a:rPr lang="en-US" sz="3022" dirty="0">
                  <a:latin typeface="Trebuchet MS" pitchFamily="34" charset="0"/>
                </a:rPr>
                <a:t>will save you valuable time placing titles, subtitles,</a:t>
              </a:r>
              <a:r>
                <a:rPr lang="en-US" sz="3022" baseline="0" dirty="0">
                  <a:latin typeface="Trebuchet MS" pitchFamily="34" charset="0"/>
                </a:rPr>
                <a:t> text, and graphics</a:t>
              </a:r>
              <a:r>
                <a:rPr lang="en-US" sz="3022" dirty="0">
                  <a:latin typeface="Trebuchet MS" pitchFamily="34" charset="0"/>
                </a:rPr>
                <a:t>. </a:t>
              </a:r>
            </a:p>
            <a:p>
              <a:pPr defTabSz="4144681"/>
              <a:endParaRPr lang="en-US" sz="3022" dirty="0">
                <a:latin typeface="Trebuchet MS" pitchFamily="34" charset="0"/>
              </a:endParaRPr>
            </a:p>
            <a:p>
              <a:pPr defTabSz="4144681"/>
              <a:r>
                <a:rPr lang="en-US" sz="3022" baseline="0" dirty="0">
                  <a:latin typeface="Trebuchet MS" pitchFamily="34" charset="0"/>
                </a:rPr>
                <a:t>To ensure proper printing, ensure that you use basic fonts available with all Windows and Mac Systems, such as Arial, Times New Roman, Calibri, Trebuchet MS, etc.</a:t>
              </a:r>
            </a:p>
            <a:p>
              <a:pPr defTabSz="4144681"/>
              <a:endParaRPr lang="en-US" sz="3022" b="1" baseline="0" dirty="0">
                <a:solidFill>
                  <a:srgbClr val="FFFF00"/>
                </a:solidFill>
                <a:latin typeface="Trebuchet MS" pitchFamily="34" charset="0"/>
              </a:endParaRPr>
            </a:p>
            <a:p>
              <a:pPr defTabSz="4144681"/>
              <a:r>
                <a:rPr lang="en-US" sz="3022" b="0" baseline="0" dirty="0">
                  <a:solidFill>
                    <a:schemeClr val="bg1"/>
                  </a:solidFill>
                  <a:latin typeface="Trebuchet MS" pitchFamily="34" charset="0"/>
                </a:rPr>
                <a:t>PowerPoint does not allow printing over 56”x56”.</a:t>
              </a:r>
            </a:p>
            <a:p>
              <a:pPr defTabSz="4144681"/>
              <a:endParaRPr lang="en-US" sz="3022" b="1" baseline="0" dirty="0">
                <a:solidFill>
                  <a:schemeClr val="bg1"/>
                </a:solidFill>
                <a:latin typeface="Trebuchet MS" pitchFamily="34" charset="0"/>
              </a:endParaRPr>
            </a:p>
            <a:p>
              <a:pPr defTabSz="4144681"/>
              <a:r>
                <a:rPr lang="en-US" sz="3022" b="0" baseline="0" dirty="0">
                  <a:solidFill>
                    <a:schemeClr val="bg1"/>
                  </a:solidFill>
                  <a:latin typeface="Trebuchet MS" pitchFamily="34" charset="0"/>
                </a:rPr>
                <a:t>On campus you can have high quality </a:t>
              </a:r>
              <a:r>
                <a:rPr lang="en-US" sz="3022" b="0" baseline="0" dirty="0" err="1">
                  <a:solidFill>
                    <a:schemeClr val="bg1"/>
                  </a:solidFill>
                  <a:latin typeface="Trebuchet MS" pitchFamily="34" charset="0"/>
                </a:rPr>
                <a:t>colour</a:t>
              </a:r>
              <a:r>
                <a:rPr lang="en-US" sz="3022" b="0" baseline="0" dirty="0">
                  <a:solidFill>
                    <a:schemeClr val="bg1"/>
                  </a:solidFill>
                  <a:latin typeface="Trebuchet MS" pitchFamily="34" charset="0"/>
                </a:rPr>
                <a:t> printing done at XL Design in the Memorial Union Building. Multiple media types are available for your poster including vinyl. Mounting hardware is also available.</a:t>
              </a:r>
            </a:p>
            <a:p>
              <a:pPr defTabSz="4144681"/>
              <a:endParaRPr lang="en-US" sz="3022" b="0" baseline="0" dirty="0">
                <a:solidFill>
                  <a:schemeClr val="bg1"/>
                </a:solidFill>
                <a:latin typeface="Trebuchet MS" pitchFamily="34" charset="0"/>
              </a:endParaRPr>
            </a:p>
            <a:p>
              <a:pPr algn="ctr" defTabSz="4144681"/>
              <a:r>
                <a:rPr lang="en-US" sz="3211" b="1" baseline="0" dirty="0">
                  <a:solidFill>
                    <a:schemeClr val="bg1"/>
                  </a:solidFill>
                  <a:latin typeface="Trebuchet MS" pitchFamily="34" charset="0"/>
                </a:rPr>
                <a:t>For information call: 966-6976</a:t>
              </a:r>
              <a:endParaRPr lang="en-US" sz="3022" b="0" dirty="0">
                <a:solidFill>
                  <a:srgbClr val="FFFF00"/>
                </a:solidFill>
                <a:latin typeface="Trebuchet MS" pitchFamily="34" charset="0"/>
              </a:endParaRPr>
            </a:p>
            <a:p>
              <a:pPr algn="ctr"/>
              <a:endParaRPr lang="en-US" sz="4061" b="1" dirty="0">
                <a:solidFill>
                  <a:schemeClr val="bg1"/>
                </a:solidFill>
                <a:latin typeface="Trebuchet MS" pitchFamily="34" charset="0"/>
              </a:endParaRPr>
            </a:p>
            <a:p>
              <a:pPr algn="ctr"/>
              <a:endParaRPr lang="en-US" sz="4061" b="1" dirty="0">
                <a:solidFill>
                  <a:schemeClr val="bg1"/>
                </a:solidFill>
                <a:latin typeface="Trebuchet MS" pitchFamily="34" charset="0"/>
              </a:endParaRPr>
            </a:p>
            <a:p>
              <a:pPr algn="ctr"/>
              <a:r>
                <a:rPr lang="en-US" sz="4061" b="1" dirty="0">
                  <a:solidFill>
                    <a:schemeClr val="bg1"/>
                  </a:solidFill>
                  <a:latin typeface="Trebuchet MS" pitchFamily="34" charset="0"/>
                </a:rPr>
                <a:t>Object Placeholders</a:t>
              </a:r>
            </a:p>
            <a:p>
              <a:pPr defTabSz="4144681"/>
              <a:endParaRPr lang="en-US" sz="3022" dirty="0">
                <a:latin typeface="Trebuchet MS" pitchFamily="34" charset="0"/>
              </a:endParaRPr>
            </a:p>
            <a:p>
              <a:pPr defTabSz="4144681"/>
              <a:r>
                <a:rPr lang="en-US" sz="3022" dirty="0">
                  <a:latin typeface="Trebuchet MS" pitchFamily="34" charset="0"/>
                </a:rPr>
                <a:t>Use the placeholders provided below to add new elements to your poster:</a:t>
              </a:r>
              <a:r>
                <a:rPr lang="en-US" sz="3022" baseline="0" dirty="0">
                  <a:latin typeface="Trebuchet MS" pitchFamily="34" charset="0"/>
                </a:rPr>
                <a:t> </a:t>
              </a:r>
              <a:r>
                <a:rPr lang="en-US" sz="3022" dirty="0">
                  <a:latin typeface="Trebuchet MS" pitchFamily="34" charset="0"/>
                </a:rPr>
                <a:t>Drag a placeholder onto the</a:t>
              </a:r>
              <a:r>
                <a:rPr lang="en-US" sz="3022" baseline="0" dirty="0">
                  <a:latin typeface="Trebuchet MS" pitchFamily="34" charset="0"/>
                </a:rPr>
                <a:t> poster area,</a:t>
              </a:r>
              <a:r>
                <a:rPr lang="en-US" sz="3022" dirty="0">
                  <a:latin typeface="Trebuchet MS" pitchFamily="34" charset="0"/>
                </a:rPr>
                <a:t> size it, and click it to edit.</a:t>
              </a:r>
            </a:p>
            <a:p>
              <a:pPr defTabSz="4144681"/>
              <a:endParaRPr lang="en-US" sz="3022" dirty="0">
                <a:latin typeface="Trebuchet MS" pitchFamily="34" charset="0"/>
              </a:endParaRPr>
            </a:p>
            <a:p>
              <a:pPr defTabSz="4144681"/>
              <a:r>
                <a:rPr lang="en-US" sz="3022" b="1" dirty="0">
                  <a:solidFill>
                    <a:srgbClr val="FFFF00"/>
                  </a:solidFill>
                  <a:latin typeface="Trebuchet MS" pitchFamily="34" charset="0"/>
                </a:rPr>
                <a:t>Section Header placeholder</a:t>
              </a:r>
            </a:p>
            <a:p>
              <a:pPr defTabSz="4144681"/>
              <a:r>
                <a:rPr lang="en-US" sz="3022" dirty="0">
                  <a:latin typeface="Trebuchet MS" pitchFamily="34" charset="0"/>
                </a:rPr>
                <a:t>Move</a:t>
              </a:r>
              <a:r>
                <a:rPr lang="en-US" sz="3022" baseline="0" dirty="0">
                  <a:latin typeface="Trebuchet MS" pitchFamily="34" charset="0"/>
                </a:rPr>
                <a:t> this preformatted section header placeholder to the poster area to add another section header. Use section headers to separate topics or concepts within your presentation. </a:t>
              </a:r>
            </a:p>
            <a:p>
              <a:pPr defTabSz="4144681"/>
              <a:endParaRPr lang="en-US" sz="3022" dirty="0">
                <a:latin typeface="Trebuchet MS" pitchFamily="34" charset="0"/>
              </a:endParaRPr>
            </a:p>
            <a:p>
              <a:pPr defTabSz="4144681"/>
              <a:endParaRPr lang="en-US" sz="3022" b="1" dirty="0">
                <a:solidFill>
                  <a:srgbClr val="FFFF00"/>
                </a:solidFill>
                <a:latin typeface="Trebuchet MS" pitchFamily="34" charset="0"/>
              </a:endParaRPr>
            </a:p>
            <a:p>
              <a:pPr defTabSz="4144681"/>
              <a:r>
                <a:rPr lang="en-US" sz="3022" b="1" dirty="0">
                  <a:solidFill>
                    <a:srgbClr val="FFFF00"/>
                  </a:solidFill>
                  <a:latin typeface="Trebuchet MS" pitchFamily="34" charset="0"/>
                </a:rPr>
                <a:t>Text placeholder</a:t>
              </a:r>
            </a:p>
            <a:p>
              <a:pPr defTabSz="4144681"/>
              <a:r>
                <a:rPr lang="en-US" sz="3022" baseline="0" dirty="0">
                  <a:latin typeface="Trebuchet MS" pitchFamily="34" charset="0"/>
                </a:rPr>
                <a:t>Move this preformatted text placeholder to the poster to add a new body of text.</a:t>
              </a:r>
            </a:p>
            <a:p>
              <a:pPr defTabSz="4144681"/>
              <a:endParaRPr lang="en-US" sz="3022" baseline="0" dirty="0">
                <a:latin typeface="Trebuchet MS" pitchFamily="34" charset="0"/>
              </a:endParaRPr>
            </a:p>
            <a:p>
              <a:pPr defTabSz="4144681"/>
              <a:endParaRPr lang="en-US" sz="3022" baseline="0" dirty="0">
                <a:latin typeface="Trebuchet MS" pitchFamily="34" charset="0"/>
              </a:endParaRPr>
            </a:p>
            <a:p>
              <a:pPr defTabSz="4144681"/>
              <a:endParaRPr lang="en-US" sz="3022" baseline="0" dirty="0">
                <a:latin typeface="Trebuchet MS" pitchFamily="34" charset="0"/>
              </a:endParaRPr>
            </a:p>
            <a:p>
              <a:pPr defTabSz="4144681"/>
              <a:endParaRPr lang="en-US" sz="3022" b="1" baseline="0" dirty="0">
                <a:solidFill>
                  <a:srgbClr val="FFFF00"/>
                </a:solidFill>
                <a:latin typeface="Trebuchet MS" pitchFamily="34" charset="0"/>
              </a:endParaRPr>
            </a:p>
            <a:p>
              <a:pPr defTabSz="4144681"/>
              <a:r>
                <a:rPr lang="en-US" sz="3022" b="1" baseline="0" dirty="0">
                  <a:solidFill>
                    <a:srgbClr val="FFFF00"/>
                  </a:solidFill>
                  <a:latin typeface="Trebuchet MS" pitchFamily="34" charset="0"/>
                </a:rPr>
                <a:t>Picture placeholder</a:t>
              </a:r>
            </a:p>
            <a:p>
              <a:pPr defTabSz="4144681"/>
              <a:r>
                <a:rPr lang="en-US" sz="3022" baseline="0" dirty="0">
                  <a:latin typeface="Trebuchet MS" pitchFamily="34" charset="0"/>
                </a:rPr>
                <a:t>Move this graphic placeholder onto your poster, size it first, and then click it to add a picture to the poster.</a:t>
              </a:r>
            </a:p>
            <a:p>
              <a:pPr defTabSz="4144681"/>
              <a:endParaRPr lang="en-US" sz="3022" baseline="0" dirty="0">
                <a:latin typeface="Trebuchet MS" pitchFamily="34" charset="0"/>
              </a:endParaRPr>
            </a:p>
            <a:p>
              <a:pPr defTabSz="4144681"/>
              <a:endParaRPr lang="en-US" sz="3022" baseline="0" dirty="0">
                <a:latin typeface="Trebuchet MS" pitchFamily="34" charset="0"/>
              </a:endParaRPr>
            </a:p>
            <a:p>
              <a:pPr defTabSz="4144681"/>
              <a:endParaRPr lang="en-US" sz="3022" baseline="0" dirty="0">
                <a:latin typeface="Trebuchet MS" pitchFamily="34" charset="0"/>
              </a:endParaRPr>
            </a:p>
            <a:p>
              <a:pPr algn="ctr"/>
              <a:endParaRPr lang="en-US" sz="4061" b="1" dirty="0">
                <a:solidFill>
                  <a:schemeClr val="bg1"/>
                </a:solidFill>
                <a:latin typeface="Trebuchet MS" pitchFamily="34" charset="0"/>
              </a:endParaRPr>
            </a:p>
            <a:p>
              <a:pPr algn="ctr"/>
              <a:endParaRPr lang="en-US" sz="4061" b="1" dirty="0">
                <a:solidFill>
                  <a:schemeClr val="bg1"/>
                </a:solidFill>
                <a:latin typeface="Trebuchet MS" pitchFamily="34" charset="0"/>
              </a:endParaRPr>
            </a:p>
            <a:p>
              <a:pPr algn="ctr"/>
              <a:endParaRPr lang="en-US" sz="4061" b="1" dirty="0">
                <a:solidFill>
                  <a:schemeClr val="bg1"/>
                </a:solidFill>
                <a:latin typeface="Trebuchet MS" pitchFamily="34" charset="0"/>
              </a:endParaRPr>
            </a:p>
            <a:p>
              <a:pPr algn="ctr"/>
              <a:endParaRPr lang="en-US" sz="4061" b="1" dirty="0">
                <a:solidFill>
                  <a:schemeClr val="bg1"/>
                </a:solidFill>
                <a:latin typeface="Trebuchet MS" pitchFamily="34" charset="0"/>
              </a:endParaRPr>
            </a:p>
            <a:p>
              <a:pPr defTabSz="4144681"/>
              <a:endParaRPr lang="en-US" sz="3022" dirty="0">
                <a:latin typeface="Trebuchet MS" pitchFamily="34" charset="0"/>
              </a:endParaRPr>
            </a:p>
            <a:p>
              <a:pPr algn="ctr"/>
              <a:endParaRPr lang="en-US" sz="3022" b="1" dirty="0">
                <a:solidFill>
                  <a:schemeClr val="bg1"/>
                </a:solidFill>
                <a:latin typeface="Trebuchet MS" pitchFamily="34" charset="0"/>
              </a:endParaRPr>
            </a:p>
            <a:p>
              <a:pPr defTabSz="4144681"/>
              <a:endParaRPr lang="en-US" sz="3022" b="1" dirty="0">
                <a:solidFill>
                  <a:srgbClr val="FFFF00"/>
                </a:solidFill>
                <a:latin typeface="Trebuchet MS" pitchFamily="34" charset="0"/>
              </a:endParaRPr>
            </a:p>
            <a:p>
              <a:pPr algn="l"/>
              <a:endParaRPr lang="en-US" sz="4061" b="1" dirty="0">
                <a:latin typeface="Trebuchet MS" pitchFamily="34" charset="0"/>
              </a:endParaRPr>
            </a:p>
            <a:p>
              <a:pPr algn="l"/>
              <a:endParaRPr lang="en-US" sz="4061" b="1" dirty="0">
                <a:latin typeface="Trebuchet MS" pitchFamily="34" charset="0"/>
              </a:endParaRPr>
            </a:p>
          </p:txBody>
        </p:sp>
        <p:sp>
          <p:nvSpPr>
            <p:cNvPr id="19" name="Rectangle 18"/>
            <p:cNvSpPr/>
            <p:nvPr/>
          </p:nvSpPr>
          <p:spPr>
            <a:xfrm>
              <a:off x="38775189" y="21970187"/>
              <a:ext cx="8766240" cy="77724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26" tIns="45711" rIns="91426" bIns="45711" rtlCol="0" anchor="ctr"/>
            <a:lstStyle/>
            <a:p>
              <a:pPr algn="ctr"/>
              <a:endParaRPr lang="en-US" sz="7616" dirty="0"/>
            </a:p>
          </p:txBody>
        </p:sp>
        <p:cxnSp>
          <p:nvCxnSpPr>
            <p:cNvPr id="24" name="Straight Connector 23"/>
            <p:cNvCxnSpPr/>
            <p:nvPr/>
          </p:nvCxnSpPr>
          <p:spPr>
            <a:xfrm>
              <a:off x="38747276" y="11936966"/>
              <a:ext cx="8794154" cy="2382"/>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6" name="Rounded Rectangle 25"/>
            <p:cNvSpPr/>
            <p:nvPr/>
          </p:nvSpPr>
          <p:spPr>
            <a:xfrm>
              <a:off x="39943073" y="25709690"/>
              <a:ext cx="6624527" cy="5258442"/>
            </a:xfrm>
            <a:prstGeom prst="roundRect">
              <a:avLst/>
            </a:prstGeom>
          </p:spPr>
          <p:style>
            <a:lnRef idx="0">
              <a:schemeClr val="accent1"/>
            </a:lnRef>
            <a:fillRef idx="3">
              <a:schemeClr val="accent1"/>
            </a:fillRef>
            <a:effectRef idx="3">
              <a:schemeClr val="accent1"/>
            </a:effectRef>
            <a:fontRef idx="minor">
              <a:schemeClr val="lt1"/>
            </a:fontRef>
          </p:style>
          <p:txBody>
            <a:bodyPr lIns="128016" tIns="64008" rIns="128016" bIns="64008" rtlCol="0" anchor="ctr"/>
            <a:lstStyle/>
            <a:p>
              <a:pPr algn="ctr"/>
              <a:endParaRPr lang="en-US" sz="7616"/>
            </a:p>
          </p:txBody>
        </p:sp>
      </p:grpSp>
      <p:pic>
        <p:nvPicPr>
          <p:cNvPr id="20" name="Picture 1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53490" y="1125698"/>
            <a:ext cx="5513941" cy="1226868"/>
          </a:xfrm>
          <a:prstGeom prst="rect">
            <a:avLst/>
          </a:prstGeom>
        </p:spPr>
      </p:pic>
    </p:spTree>
  </p:cSld>
  <p:clrMap bg1="lt1" tx1="dk1" bg2="lt2" tx2="dk2" accent1="accent1" accent2="accent2" accent3="accent3" accent4="accent4" accent5="accent5" accent6="accent6" hlink="hlink" folHlink="folHlink"/>
  <p:sldLayoutIdLst>
    <p:sldLayoutId id="2147483656" r:id="rId1"/>
  </p:sldLayoutIdLst>
  <p:txStyles>
    <p:titleStyle>
      <a:lvl1pPr algn="ctr" defTabSz="4144379" rtl="0" eaLnBrk="1" latinLnBrk="0" hangingPunct="1">
        <a:spcBef>
          <a:spcPct val="0"/>
        </a:spcBef>
        <a:buNone/>
        <a:defRPr sz="8311" kern="1200">
          <a:solidFill>
            <a:schemeClr val="bg1"/>
          </a:solidFill>
          <a:latin typeface="Trebuchet MS" pitchFamily="34" charset="0"/>
          <a:ea typeface="+mj-ea"/>
          <a:cs typeface="+mj-cs"/>
        </a:defRPr>
      </a:lvl1pPr>
    </p:titleStyle>
    <p:bodyStyle>
      <a:lvl1pPr marL="1554142" indent="-1554142" algn="l" defTabSz="4144379" rtl="0" eaLnBrk="1" latinLnBrk="0" hangingPunct="1">
        <a:spcBef>
          <a:spcPct val="20000"/>
        </a:spcBef>
        <a:buFont typeface="Arial" pitchFamily="34" charset="0"/>
        <a:buChar char="•"/>
        <a:defRPr sz="14544" kern="1200">
          <a:solidFill>
            <a:schemeClr val="tx1"/>
          </a:solidFill>
          <a:latin typeface="+mn-lt"/>
          <a:ea typeface="+mn-ea"/>
          <a:cs typeface="+mn-cs"/>
        </a:defRPr>
      </a:lvl1pPr>
      <a:lvl2pPr marL="3367309" indent="-1295118" algn="l" defTabSz="4144379" rtl="0" eaLnBrk="1" latinLnBrk="0" hangingPunct="1">
        <a:spcBef>
          <a:spcPct val="20000"/>
        </a:spcBef>
        <a:buFont typeface="Arial" pitchFamily="34" charset="0"/>
        <a:buChar char="–"/>
        <a:defRPr sz="12655" kern="1200">
          <a:solidFill>
            <a:schemeClr val="tx1"/>
          </a:solidFill>
          <a:latin typeface="+mn-lt"/>
          <a:ea typeface="+mn-ea"/>
          <a:cs typeface="+mn-cs"/>
        </a:defRPr>
      </a:lvl2pPr>
      <a:lvl3pPr marL="5180475" indent="-1036097" algn="l" defTabSz="4144379" rtl="0" eaLnBrk="1" latinLnBrk="0" hangingPunct="1">
        <a:spcBef>
          <a:spcPct val="20000"/>
        </a:spcBef>
        <a:buFont typeface="Arial" pitchFamily="34" charset="0"/>
        <a:buChar char="•"/>
        <a:defRPr sz="10955" kern="1200">
          <a:solidFill>
            <a:schemeClr val="tx1"/>
          </a:solidFill>
          <a:latin typeface="+mn-lt"/>
          <a:ea typeface="+mn-ea"/>
          <a:cs typeface="+mn-cs"/>
        </a:defRPr>
      </a:lvl3pPr>
      <a:lvl4pPr marL="7252666" indent="-1036097" algn="l" defTabSz="4144379" rtl="0" eaLnBrk="1" latinLnBrk="0" hangingPunct="1">
        <a:spcBef>
          <a:spcPct val="20000"/>
        </a:spcBef>
        <a:buFont typeface="Arial" pitchFamily="34" charset="0"/>
        <a:buChar char="–"/>
        <a:defRPr sz="9161" kern="1200">
          <a:solidFill>
            <a:schemeClr val="tx1"/>
          </a:solidFill>
          <a:latin typeface="+mn-lt"/>
          <a:ea typeface="+mn-ea"/>
          <a:cs typeface="+mn-cs"/>
        </a:defRPr>
      </a:lvl4pPr>
      <a:lvl5pPr marL="9324856" indent="-1036097" algn="l" defTabSz="4144379" rtl="0" eaLnBrk="1" latinLnBrk="0" hangingPunct="1">
        <a:spcBef>
          <a:spcPct val="20000"/>
        </a:spcBef>
        <a:buFont typeface="Arial" pitchFamily="34" charset="0"/>
        <a:buChar char="»"/>
        <a:defRPr sz="9161" kern="1200">
          <a:solidFill>
            <a:schemeClr val="tx1"/>
          </a:solidFill>
          <a:latin typeface="+mn-lt"/>
          <a:ea typeface="+mn-ea"/>
          <a:cs typeface="+mn-cs"/>
        </a:defRPr>
      </a:lvl5pPr>
      <a:lvl6pPr marL="11397046" indent="-1036097" algn="l" defTabSz="4144379" rtl="0" eaLnBrk="1" latinLnBrk="0" hangingPunct="1">
        <a:spcBef>
          <a:spcPct val="20000"/>
        </a:spcBef>
        <a:buFont typeface="Arial" pitchFamily="34" charset="0"/>
        <a:buChar char="•"/>
        <a:defRPr sz="9161" kern="1200">
          <a:solidFill>
            <a:schemeClr val="tx1"/>
          </a:solidFill>
          <a:latin typeface="+mn-lt"/>
          <a:ea typeface="+mn-ea"/>
          <a:cs typeface="+mn-cs"/>
        </a:defRPr>
      </a:lvl6pPr>
      <a:lvl7pPr marL="13469235" indent="-1036097" algn="l" defTabSz="4144379" rtl="0" eaLnBrk="1" latinLnBrk="0" hangingPunct="1">
        <a:spcBef>
          <a:spcPct val="20000"/>
        </a:spcBef>
        <a:buFont typeface="Arial" pitchFamily="34" charset="0"/>
        <a:buChar char="•"/>
        <a:defRPr sz="9161" kern="1200">
          <a:solidFill>
            <a:schemeClr val="tx1"/>
          </a:solidFill>
          <a:latin typeface="+mn-lt"/>
          <a:ea typeface="+mn-ea"/>
          <a:cs typeface="+mn-cs"/>
        </a:defRPr>
      </a:lvl7pPr>
      <a:lvl8pPr marL="15541426" indent="-1036097" algn="l" defTabSz="4144379" rtl="0" eaLnBrk="1" latinLnBrk="0" hangingPunct="1">
        <a:spcBef>
          <a:spcPct val="20000"/>
        </a:spcBef>
        <a:buFont typeface="Arial" pitchFamily="34" charset="0"/>
        <a:buChar char="•"/>
        <a:defRPr sz="9161" kern="1200">
          <a:solidFill>
            <a:schemeClr val="tx1"/>
          </a:solidFill>
          <a:latin typeface="+mn-lt"/>
          <a:ea typeface="+mn-ea"/>
          <a:cs typeface="+mn-cs"/>
        </a:defRPr>
      </a:lvl8pPr>
      <a:lvl9pPr marL="17613616" indent="-1036097" algn="l" defTabSz="4144379" rtl="0" eaLnBrk="1" latinLnBrk="0" hangingPunct="1">
        <a:spcBef>
          <a:spcPct val="20000"/>
        </a:spcBef>
        <a:buFont typeface="Arial" pitchFamily="34" charset="0"/>
        <a:buChar char="•"/>
        <a:defRPr sz="9161" kern="1200">
          <a:solidFill>
            <a:schemeClr val="tx1"/>
          </a:solidFill>
          <a:latin typeface="+mn-lt"/>
          <a:ea typeface="+mn-ea"/>
          <a:cs typeface="+mn-cs"/>
        </a:defRPr>
      </a:lvl9pPr>
    </p:bodyStyle>
    <p:otherStyle>
      <a:defPPr>
        <a:defRPr lang="en-US"/>
      </a:defPPr>
      <a:lvl1pPr marL="0" algn="l" defTabSz="4144379" rtl="0" eaLnBrk="1" latinLnBrk="0" hangingPunct="1">
        <a:defRPr sz="8027" kern="1200">
          <a:solidFill>
            <a:schemeClr val="tx1"/>
          </a:solidFill>
          <a:latin typeface="+mn-lt"/>
          <a:ea typeface="+mn-ea"/>
          <a:cs typeface="+mn-cs"/>
        </a:defRPr>
      </a:lvl1pPr>
      <a:lvl2pPr marL="2072191" algn="l" defTabSz="4144379" rtl="0" eaLnBrk="1" latinLnBrk="0" hangingPunct="1">
        <a:defRPr sz="8027" kern="1200">
          <a:solidFill>
            <a:schemeClr val="tx1"/>
          </a:solidFill>
          <a:latin typeface="+mn-lt"/>
          <a:ea typeface="+mn-ea"/>
          <a:cs typeface="+mn-cs"/>
        </a:defRPr>
      </a:lvl2pPr>
      <a:lvl3pPr marL="4144379" algn="l" defTabSz="4144379" rtl="0" eaLnBrk="1" latinLnBrk="0" hangingPunct="1">
        <a:defRPr sz="8027" kern="1200">
          <a:solidFill>
            <a:schemeClr val="tx1"/>
          </a:solidFill>
          <a:latin typeface="+mn-lt"/>
          <a:ea typeface="+mn-ea"/>
          <a:cs typeface="+mn-cs"/>
        </a:defRPr>
      </a:lvl3pPr>
      <a:lvl4pPr marL="6216571" algn="l" defTabSz="4144379" rtl="0" eaLnBrk="1" latinLnBrk="0" hangingPunct="1">
        <a:defRPr sz="8027" kern="1200">
          <a:solidFill>
            <a:schemeClr val="tx1"/>
          </a:solidFill>
          <a:latin typeface="+mn-lt"/>
          <a:ea typeface="+mn-ea"/>
          <a:cs typeface="+mn-cs"/>
        </a:defRPr>
      </a:lvl4pPr>
      <a:lvl5pPr marL="8288760" algn="l" defTabSz="4144379" rtl="0" eaLnBrk="1" latinLnBrk="0" hangingPunct="1">
        <a:defRPr sz="8027" kern="1200">
          <a:solidFill>
            <a:schemeClr val="tx1"/>
          </a:solidFill>
          <a:latin typeface="+mn-lt"/>
          <a:ea typeface="+mn-ea"/>
          <a:cs typeface="+mn-cs"/>
        </a:defRPr>
      </a:lvl5pPr>
      <a:lvl6pPr marL="10360951" algn="l" defTabSz="4144379" rtl="0" eaLnBrk="1" latinLnBrk="0" hangingPunct="1">
        <a:defRPr sz="8027" kern="1200">
          <a:solidFill>
            <a:schemeClr val="tx1"/>
          </a:solidFill>
          <a:latin typeface="+mn-lt"/>
          <a:ea typeface="+mn-ea"/>
          <a:cs typeface="+mn-cs"/>
        </a:defRPr>
      </a:lvl6pPr>
      <a:lvl7pPr marL="12433142" algn="l" defTabSz="4144379" rtl="0" eaLnBrk="1" latinLnBrk="0" hangingPunct="1">
        <a:defRPr sz="8027" kern="1200">
          <a:solidFill>
            <a:schemeClr val="tx1"/>
          </a:solidFill>
          <a:latin typeface="+mn-lt"/>
          <a:ea typeface="+mn-ea"/>
          <a:cs typeface="+mn-cs"/>
        </a:defRPr>
      </a:lvl7pPr>
      <a:lvl8pPr marL="14505331" algn="l" defTabSz="4144379" rtl="0" eaLnBrk="1" latinLnBrk="0" hangingPunct="1">
        <a:defRPr sz="8027" kern="1200">
          <a:solidFill>
            <a:schemeClr val="tx1"/>
          </a:solidFill>
          <a:latin typeface="+mn-lt"/>
          <a:ea typeface="+mn-ea"/>
          <a:cs typeface="+mn-cs"/>
        </a:defRPr>
      </a:lvl8pPr>
      <a:lvl9pPr marL="16577523" algn="l" defTabSz="4144379" rtl="0" eaLnBrk="1" latinLnBrk="0" hangingPunct="1">
        <a:defRPr sz="802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slideLayout" Target="../slideLayouts/slideLayout1.xml"/><Relationship Id="rId7" Type="http://schemas.openxmlformats.org/officeDocument/2006/relationships/image" Target="../media/image4.jpeg"/><Relationship Id="rId2" Type="http://schemas.openxmlformats.org/officeDocument/2006/relationships/audio" Target="../media/media1.m4a"/><Relationship Id="rId1" Type="http://schemas.microsoft.com/office/2007/relationships/media" Target="../media/media1.m4a"/><Relationship Id="rId6" Type="http://schemas.openxmlformats.org/officeDocument/2006/relationships/image" Target="../media/image3.jpeg"/><Relationship Id="rId5" Type="http://schemas.openxmlformats.org/officeDocument/2006/relationships/hyperlink" Target="https://thumbs.dreamstime.com/b/family-reading-book-together-parents-thiir-kid-fairy-tale-vector-illustrations-set-members-spending-evening-concepts-161258859.jpg" TargetMode="External"/><Relationship Id="rId4"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753490" y="5670828"/>
            <a:ext cx="11326064" cy="16825233"/>
          </a:xfrm>
        </p:spPr>
        <p:txBody>
          <a:bodyPr/>
          <a:lstStyle/>
          <a:p>
            <a:r>
              <a:rPr lang="en-CA" dirty="0"/>
              <a:t>Sharing books with children fosters important neural networks which are especially crucial to acquire in early childhood.</a:t>
            </a:r>
            <a:r>
              <a:rPr lang="en-CA" baseline="30000" dirty="0"/>
              <a:t>1</a:t>
            </a:r>
            <a:r>
              <a:rPr lang="en-CA" dirty="0"/>
              <a:t> Unfortunately, socioeconomic status affects children’s word exposure with higher socioeconomic status associated with greater word exposure by age 3.</a:t>
            </a:r>
            <a:r>
              <a:rPr lang="en-CA" baseline="30000" dirty="0"/>
              <a:t>2 </a:t>
            </a:r>
            <a:r>
              <a:rPr lang="en-CA" dirty="0"/>
              <a:t>Also, at ages 4 and 5, children born into low-income households knew fewer letters than their middle-class colleagues.</a:t>
            </a:r>
            <a:r>
              <a:rPr lang="en-CA" baseline="30000" dirty="0"/>
              <a:t>2</a:t>
            </a:r>
            <a:r>
              <a:rPr lang="en-CA" dirty="0"/>
              <a:t> Sadly, poor literacy can impact health, access to, and use of healthcare services.</a:t>
            </a:r>
            <a:r>
              <a:rPr lang="en-CA" baseline="30000" dirty="0"/>
              <a:t>3,4</a:t>
            </a:r>
            <a:endParaRPr lang="en-CA" dirty="0"/>
          </a:p>
          <a:p>
            <a:endParaRPr lang="en-CA" dirty="0"/>
          </a:p>
          <a:p>
            <a:r>
              <a:rPr lang="en-CA" dirty="0"/>
              <a:t>To combat this problem, a program was launched in January 2020 at West Winds Primary Health Centre in Saskatoon Saskatchewan, to promote early literacy in children aged 6 months to 5 years. The program was modelled after the successful Reach Out and Read program from the United States.</a:t>
            </a:r>
            <a:r>
              <a:rPr lang="en-CA" baseline="30000" dirty="0"/>
              <a:t>5,6</a:t>
            </a:r>
            <a:r>
              <a:rPr lang="en-CA" dirty="0"/>
              <a:t> </a:t>
            </a:r>
          </a:p>
          <a:p>
            <a:endParaRPr lang="en-CA" dirty="0"/>
          </a:p>
          <a:p>
            <a:r>
              <a:rPr lang="en-CA" dirty="0"/>
              <a:t>The key aspects of this program include:</a:t>
            </a:r>
          </a:p>
          <a:p>
            <a:pPr marL="457200" indent="-457200">
              <a:buFont typeface="Arial" panose="020B0604020202020204" pitchFamily="34" charset="0"/>
              <a:buChar char="•"/>
            </a:pPr>
            <a:r>
              <a:rPr lang="en-CA" dirty="0"/>
              <a:t>Physician promotes literacy during  well-child visits</a:t>
            </a:r>
          </a:p>
          <a:p>
            <a:pPr marL="457200" indent="-457200">
              <a:buFont typeface="Arial" panose="020B0604020202020204" pitchFamily="34" charset="0"/>
              <a:buChar char="•"/>
            </a:pPr>
            <a:r>
              <a:rPr lang="en-CA" dirty="0"/>
              <a:t>Physician presents an age-appropriate book to the child and models book-sharing with the child</a:t>
            </a:r>
          </a:p>
          <a:p>
            <a:pPr marL="457200" indent="-457200">
              <a:buFont typeface="Arial" panose="020B0604020202020204" pitchFamily="34" charset="0"/>
              <a:buChar char="•"/>
            </a:pPr>
            <a:r>
              <a:rPr lang="en-CA" dirty="0"/>
              <a:t>The following was included with the book presented:</a:t>
            </a:r>
          </a:p>
          <a:p>
            <a:pPr marL="1860244" lvl="1" indent="-457200">
              <a:buFont typeface="Arial" panose="020B0604020202020204" pitchFamily="34" charset="0"/>
              <a:buChar char="•"/>
            </a:pPr>
            <a:r>
              <a:rPr lang="en-CA" dirty="0"/>
              <a:t>A bookmark from </a:t>
            </a:r>
            <a:r>
              <a:rPr lang="en-CA" i="1" dirty="0"/>
              <a:t>READ Saskatoon</a:t>
            </a:r>
            <a:r>
              <a:rPr lang="en-CA" dirty="0"/>
              <a:t> promoting their services </a:t>
            </a:r>
          </a:p>
          <a:p>
            <a:pPr marL="1860244" lvl="1" indent="-457200">
              <a:buFont typeface="Arial" panose="020B0604020202020204" pitchFamily="34" charset="0"/>
              <a:buChar char="•"/>
            </a:pPr>
            <a:r>
              <a:rPr lang="en-CA" dirty="0"/>
              <a:t>A “prescription to read” document from </a:t>
            </a:r>
            <a:r>
              <a:rPr lang="en-CA" i="1" dirty="0"/>
              <a:t>Saskatoon Public library </a:t>
            </a:r>
            <a:r>
              <a:rPr lang="en-CA" dirty="0"/>
              <a:t>that can also be used to apply for a library card</a:t>
            </a:r>
          </a:p>
          <a:p>
            <a:pPr marL="1860244" lvl="1" indent="-457200">
              <a:buFont typeface="Arial" panose="020B0604020202020204" pitchFamily="34" charset="0"/>
              <a:buChar char="•"/>
            </a:pPr>
            <a:r>
              <a:rPr lang="en-CA" dirty="0"/>
              <a:t>A handout from </a:t>
            </a:r>
            <a:r>
              <a:rPr lang="en-CA" i="1" dirty="0"/>
              <a:t>Saskatchewan Literacy Network </a:t>
            </a:r>
            <a:r>
              <a:rPr lang="en-CA" dirty="0"/>
              <a:t>explaining how to share books with children based on their developmental stage</a:t>
            </a:r>
          </a:p>
          <a:p>
            <a:pPr marL="457200" indent="-457200">
              <a:buFont typeface="Arial" panose="020B0604020202020204" pitchFamily="34" charset="0"/>
              <a:buChar char="•"/>
            </a:pPr>
            <a:r>
              <a:rPr lang="en-CA" dirty="0"/>
              <a:t>The waiting room is more literacy-rich by adding posters and books donated by the </a:t>
            </a:r>
            <a:r>
              <a:rPr lang="en-CA" i="1" dirty="0"/>
              <a:t>Saskatoon Public library </a:t>
            </a:r>
          </a:p>
          <a:p>
            <a:pPr marL="457200" indent="-457200">
              <a:buFont typeface="Arial" panose="020B0604020202020204" pitchFamily="34" charset="0"/>
              <a:buChar char="•"/>
            </a:pPr>
            <a:r>
              <a:rPr lang="en-CA" i="1" dirty="0"/>
              <a:t>Saskatoon Public Library</a:t>
            </a:r>
            <a:r>
              <a:rPr lang="en-CA" dirty="0"/>
              <a:t> librarians reads to children in the waiting rooms on Friday afternoons</a:t>
            </a:r>
          </a:p>
          <a:p>
            <a:endParaRPr lang="en-CA" dirty="0"/>
          </a:p>
          <a:p>
            <a:r>
              <a:rPr lang="en-CA" dirty="0"/>
              <a:t>This program ran for about 6 weeks before it was interrupted by the Coronavirus Disease 2019 (COVID-19) pandemic in March 2020.  The program has resumed again as in-person well-child visits have restarted.</a:t>
            </a:r>
          </a:p>
        </p:txBody>
      </p:sp>
      <p:sp>
        <p:nvSpPr>
          <p:cNvPr id="4" name="Text Placeholder 3"/>
          <p:cNvSpPr>
            <a:spLocks noGrp="1"/>
          </p:cNvSpPr>
          <p:nvPr>
            <p:ph type="body" sz="quarter" idx="11"/>
          </p:nvPr>
        </p:nvSpPr>
        <p:spPr/>
        <p:txBody>
          <a:bodyPr/>
          <a:lstStyle/>
          <a:p>
            <a:r>
              <a:rPr lang="en-US" dirty="0"/>
              <a:t>INTRODUCTION</a:t>
            </a:r>
          </a:p>
        </p:txBody>
      </p:sp>
      <p:sp>
        <p:nvSpPr>
          <p:cNvPr id="5" name="Text Placeholder 4"/>
          <p:cNvSpPr>
            <a:spLocks noGrp="1"/>
          </p:cNvSpPr>
          <p:nvPr>
            <p:ph type="body" sz="quarter" idx="19"/>
          </p:nvPr>
        </p:nvSpPr>
        <p:spPr>
          <a:xfrm>
            <a:off x="768615" y="26273844"/>
            <a:ext cx="11327387" cy="3920353"/>
          </a:xfrm>
        </p:spPr>
        <p:txBody>
          <a:bodyPr/>
          <a:lstStyle/>
          <a:p>
            <a:r>
              <a:rPr lang="en-US" dirty="0"/>
              <a:t>The goals of this project are:</a:t>
            </a:r>
          </a:p>
          <a:p>
            <a:pPr marL="457200" indent="-457200">
              <a:buFont typeface="Arial" panose="020B0604020202020204" pitchFamily="34" charset="0"/>
              <a:buChar char="•"/>
            </a:pPr>
            <a:r>
              <a:rPr lang="en-US" dirty="0"/>
              <a:t>To assess the impact of this program on the families served </a:t>
            </a:r>
          </a:p>
          <a:p>
            <a:pPr marL="457200" indent="-457200">
              <a:buFont typeface="Arial" panose="020B0604020202020204" pitchFamily="34" charset="0"/>
              <a:buChar char="•"/>
            </a:pPr>
            <a:r>
              <a:rPr lang="en-US" dirty="0"/>
              <a:t>To evaluate the program and make any necessary adjustments</a:t>
            </a:r>
          </a:p>
          <a:p>
            <a:pPr marL="457200" indent="-457200">
              <a:buFont typeface="Arial" panose="020B0604020202020204" pitchFamily="34" charset="0"/>
              <a:buChar char="•"/>
            </a:pPr>
            <a:r>
              <a:rPr lang="en-US" dirty="0"/>
              <a:t>To determine the resources and supports that promote literacy and barriers faced in promoting literacy </a:t>
            </a:r>
          </a:p>
          <a:p>
            <a:pPr marL="457200" indent="-457200">
              <a:buFont typeface="Arial" panose="020B0604020202020204" pitchFamily="34" charset="0"/>
              <a:buChar char="•"/>
            </a:pPr>
            <a:r>
              <a:rPr lang="en-US" dirty="0"/>
              <a:t>To determine any changes necessary to ensure it is a culturally safe program for those involved </a:t>
            </a:r>
          </a:p>
        </p:txBody>
      </p:sp>
      <p:sp>
        <p:nvSpPr>
          <p:cNvPr id="6" name="Text Placeholder 5"/>
          <p:cNvSpPr>
            <a:spLocks noGrp="1"/>
          </p:cNvSpPr>
          <p:nvPr>
            <p:ph type="body" sz="quarter" idx="20"/>
          </p:nvPr>
        </p:nvSpPr>
        <p:spPr>
          <a:xfrm>
            <a:off x="694531" y="25388488"/>
            <a:ext cx="11310937" cy="707858"/>
          </a:xfrm>
        </p:spPr>
        <p:txBody>
          <a:bodyPr/>
          <a:lstStyle/>
          <a:p>
            <a:r>
              <a:rPr lang="en-US" dirty="0"/>
              <a:t>OBJECTIVES</a:t>
            </a:r>
          </a:p>
        </p:txBody>
      </p:sp>
      <p:sp>
        <p:nvSpPr>
          <p:cNvPr id="7" name="Text Placeholder 6"/>
          <p:cNvSpPr>
            <a:spLocks noGrp="1"/>
          </p:cNvSpPr>
          <p:nvPr>
            <p:ph type="body" sz="quarter" idx="21"/>
          </p:nvPr>
        </p:nvSpPr>
        <p:spPr>
          <a:xfrm>
            <a:off x="12660557" y="5862640"/>
            <a:ext cx="11309612" cy="4908573"/>
          </a:xfrm>
        </p:spPr>
        <p:txBody>
          <a:bodyPr/>
          <a:lstStyle/>
          <a:p>
            <a:r>
              <a:rPr lang="en-US" dirty="0"/>
              <a:t>All caregivers who participated in the program were invited to small groups to discuss their experiences. Two small group discussions were conducted via Cisco WebEx in July 2020 with one participant attending each session. Both participants were mothers and had children between ages 1 and 4 years. They each attended one well-child visit after program initiation. The transcript was analyzed and coded by the researchers with the key themes identified. This project was approved by the Behavioral Ethics Board at the University of Saskatchewan.</a:t>
            </a:r>
          </a:p>
        </p:txBody>
      </p:sp>
      <p:sp>
        <p:nvSpPr>
          <p:cNvPr id="8" name="Text Placeholder 7"/>
          <p:cNvSpPr>
            <a:spLocks noGrp="1"/>
          </p:cNvSpPr>
          <p:nvPr>
            <p:ph type="body" sz="quarter" idx="22"/>
          </p:nvPr>
        </p:nvSpPr>
        <p:spPr>
          <a:xfrm>
            <a:off x="12633194" y="5022554"/>
            <a:ext cx="11309612" cy="707858"/>
          </a:xfrm>
        </p:spPr>
        <p:txBody>
          <a:bodyPr/>
          <a:lstStyle/>
          <a:p>
            <a:r>
              <a:rPr lang="en-US" dirty="0"/>
              <a:t>METHODS</a:t>
            </a:r>
          </a:p>
        </p:txBody>
      </p:sp>
      <p:sp>
        <p:nvSpPr>
          <p:cNvPr id="9" name="Text Placeholder 8"/>
          <p:cNvSpPr>
            <a:spLocks noGrp="1"/>
          </p:cNvSpPr>
          <p:nvPr>
            <p:ph type="body" sz="quarter" idx="23"/>
          </p:nvPr>
        </p:nvSpPr>
        <p:spPr>
          <a:xfrm>
            <a:off x="12657248" y="18338209"/>
            <a:ext cx="11309612" cy="12320217"/>
          </a:xfrm>
        </p:spPr>
        <p:txBody>
          <a:bodyPr/>
          <a:lstStyle/>
          <a:p>
            <a:r>
              <a:rPr lang="en-US" dirty="0"/>
              <a:t>The six main categories identified from the transcript are:</a:t>
            </a:r>
          </a:p>
          <a:p>
            <a:pPr marL="514350" indent="-514350">
              <a:buFont typeface="+mj-lt"/>
              <a:buAutoNum type="arabicPeriod"/>
            </a:pPr>
            <a:r>
              <a:rPr lang="en-US" u="sng" dirty="0"/>
              <a:t>Caregiver experiences in clinic</a:t>
            </a:r>
            <a:r>
              <a:rPr lang="en-US" dirty="0"/>
              <a:t>: General feedback about the project was positive but there were variations in experiences with one participant receiving the book after the visit and not from her doctor. No participant noticed the changes in the waiting area, but one noticed the changes in the clinic rooms.</a:t>
            </a:r>
          </a:p>
          <a:p>
            <a:pPr marL="514350" indent="-514350">
              <a:buFont typeface="+mj-lt"/>
              <a:buAutoNum type="arabicPeriod"/>
            </a:pPr>
            <a:r>
              <a:rPr lang="en-US" u="sng" dirty="0"/>
              <a:t>Resources and experiences supporting book-sharing</a:t>
            </a:r>
            <a:r>
              <a:rPr lang="en-US" dirty="0"/>
              <a:t>: </a:t>
            </a:r>
            <a:r>
              <a:rPr lang="en-US" i="1" dirty="0"/>
              <a:t>Saskatoon Public Library, READ Saskatoon</a:t>
            </a:r>
            <a:r>
              <a:rPr lang="en-US" dirty="0"/>
              <a:t>, </a:t>
            </a:r>
            <a:r>
              <a:rPr lang="en-US" i="1" dirty="0"/>
              <a:t>Mommy Connections Saskatoon </a:t>
            </a:r>
            <a:r>
              <a:rPr lang="en-US" dirty="0"/>
              <a:t>were accessed in the community. Sharing books was a positive experience for parents. Having affordable, age-appropriate, and a variety of books was important. </a:t>
            </a:r>
          </a:p>
          <a:p>
            <a:pPr marL="514350" indent="-514350">
              <a:buFont typeface="+mj-lt"/>
              <a:buAutoNum type="arabicPeriod"/>
            </a:pPr>
            <a:r>
              <a:rPr lang="en-US" u="sng" dirty="0"/>
              <a:t>Barriers to sharing books with children</a:t>
            </a:r>
            <a:r>
              <a:rPr lang="en-US" dirty="0"/>
              <a:t>: Time was the biggest barrier. Screen time was not a major barrier for either family.</a:t>
            </a:r>
          </a:p>
          <a:p>
            <a:pPr marL="514350" indent="-514350">
              <a:buFont typeface="+mj-lt"/>
              <a:buAutoNum type="arabicPeriod"/>
            </a:pPr>
            <a:r>
              <a:rPr lang="en-US" u="sng" dirty="0"/>
              <a:t>General suggestions for the program</a:t>
            </a:r>
            <a:r>
              <a:rPr lang="en-US" dirty="0"/>
              <a:t>: Suggestions include ensuring the primary care provider reiterates the importance of sharing books with kids. Adding a free “book-exchange library” at the clinic was also proposed to improve access.</a:t>
            </a:r>
          </a:p>
          <a:p>
            <a:pPr marL="514350" indent="-514350">
              <a:buFont typeface="+mj-lt"/>
              <a:buAutoNum type="arabicPeriod"/>
            </a:pPr>
            <a:r>
              <a:rPr lang="en-US" u="sng" dirty="0"/>
              <a:t>Cultural safety changes to the program</a:t>
            </a:r>
            <a:r>
              <a:rPr lang="en-US" dirty="0"/>
              <a:t>: Limited feedback on this, but culturally safe from the participants’ perspective.</a:t>
            </a:r>
          </a:p>
          <a:p>
            <a:pPr marL="514350" indent="-514350">
              <a:buFont typeface="+mj-lt"/>
              <a:buAutoNum type="arabicPeriod"/>
            </a:pPr>
            <a:r>
              <a:rPr lang="en-US" u="sng" dirty="0"/>
              <a:t>Unanticipated ideas</a:t>
            </a:r>
            <a:r>
              <a:rPr lang="en-US" dirty="0"/>
              <a:t>: There was an interest in receiving books from different cultures. Free digital books were utilized by families to increase accessibility. Social media “mommy blogs” also influenced parenting behaviors. </a:t>
            </a:r>
          </a:p>
        </p:txBody>
      </p:sp>
      <p:sp>
        <p:nvSpPr>
          <p:cNvPr id="10" name="Text Placeholder 9"/>
          <p:cNvSpPr>
            <a:spLocks noGrp="1"/>
          </p:cNvSpPr>
          <p:nvPr>
            <p:ph type="body" sz="quarter" idx="24"/>
          </p:nvPr>
        </p:nvSpPr>
        <p:spPr>
          <a:xfrm>
            <a:off x="12653939" y="10875589"/>
            <a:ext cx="11316230" cy="707858"/>
          </a:xfrm>
        </p:spPr>
        <p:txBody>
          <a:bodyPr/>
          <a:lstStyle/>
          <a:p>
            <a:r>
              <a:rPr lang="en-US" dirty="0"/>
              <a:t>RESULTS</a:t>
            </a:r>
          </a:p>
        </p:txBody>
      </p:sp>
      <p:sp>
        <p:nvSpPr>
          <p:cNvPr id="11" name="Text Placeholder 10"/>
          <p:cNvSpPr>
            <a:spLocks noGrp="1"/>
          </p:cNvSpPr>
          <p:nvPr>
            <p:ph type="body" sz="quarter" idx="25"/>
          </p:nvPr>
        </p:nvSpPr>
        <p:spPr/>
        <p:txBody>
          <a:bodyPr/>
          <a:lstStyle/>
          <a:p>
            <a:r>
              <a:rPr lang="en-US" dirty="0"/>
              <a:t>DISCUSSIONS and CONCLUSIONS</a:t>
            </a:r>
          </a:p>
        </p:txBody>
      </p:sp>
      <p:sp>
        <p:nvSpPr>
          <p:cNvPr id="12" name="Text Placeholder 11"/>
          <p:cNvSpPr>
            <a:spLocks noGrp="1"/>
          </p:cNvSpPr>
          <p:nvPr>
            <p:ph type="body" sz="quarter" idx="26"/>
          </p:nvPr>
        </p:nvSpPr>
        <p:spPr>
          <a:xfrm>
            <a:off x="24496453" y="5670828"/>
            <a:ext cx="11313357" cy="15284875"/>
          </a:xfrm>
        </p:spPr>
        <p:txBody>
          <a:bodyPr/>
          <a:lstStyle/>
          <a:p>
            <a:r>
              <a:rPr lang="en-US" dirty="0"/>
              <a:t>Education is a social determinant of health. Primary care providers promoting early literacy can significantly improve future patients’ health and wellbeing. Programs like this help prepare children to be successful in schools and later in life. The program is off to a great start with positive feedback from parents. This project emphasizes the value of early literacy promotion in a primary care setting. There is a need to improve the literacy-promoting signage in the waiting room, particularly the availability of free books provided by the public library. There is also a need to reiterate to physicians the importance of this initiative to ensure standardization of experiences and consistency of literacy promotion. </a:t>
            </a:r>
            <a:r>
              <a:rPr lang="en-US" i="1" dirty="0"/>
              <a:t>READ Saskatoon</a:t>
            </a:r>
            <a:r>
              <a:rPr lang="en-US" dirty="0"/>
              <a:t> and the </a:t>
            </a:r>
            <a:r>
              <a:rPr lang="en-US" i="1" dirty="0"/>
              <a:t>Saskatoon Public Library</a:t>
            </a:r>
            <a:r>
              <a:rPr lang="en-US" dirty="0"/>
              <a:t> are already doing important work to promote literacy and working with them helps increase the impact of this program. </a:t>
            </a:r>
          </a:p>
          <a:p>
            <a:endParaRPr lang="en-US" dirty="0"/>
          </a:p>
          <a:p>
            <a:r>
              <a:rPr lang="en-US" dirty="0"/>
              <a:t>Limitations included a small sample size. Also, there was a change in the format of the project from the intended small groups to interviews when some participants did not show up. In addition, none of the participants were visible or self-identified minorities, so there was limited feedback on the cultural safety of the program. Finally, those who participated were  socioeconomically privileged and were knowledgeable in identifying and utilizing community resources so their experiences might not accurately reflect the majority of those involved in this program. </a:t>
            </a:r>
          </a:p>
          <a:p>
            <a:endParaRPr lang="en-US" dirty="0"/>
          </a:p>
          <a:p>
            <a:r>
              <a:rPr lang="en-US" u="sng" dirty="0"/>
              <a:t>Recommendations</a:t>
            </a:r>
            <a:r>
              <a:rPr lang="en-US" dirty="0"/>
              <a:t>: Additional small group discussions should be conducted to assess the program and should include families from different socioeconomic and cultural backgrounds. Further sampling should continue until saturation of ideas is reached. </a:t>
            </a:r>
          </a:p>
        </p:txBody>
      </p:sp>
      <p:sp>
        <p:nvSpPr>
          <p:cNvPr id="13" name="Text Placeholder 12"/>
          <p:cNvSpPr>
            <a:spLocks noGrp="1"/>
          </p:cNvSpPr>
          <p:nvPr>
            <p:ph type="body" sz="quarter" idx="27"/>
          </p:nvPr>
        </p:nvSpPr>
        <p:spPr>
          <a:xfrm>
            <a:off x="24493144" y="20375263"/>
            <a:ext cx="11313357" cy="707858"/>
          </a:xfrm>
        </p:spPr>
        <p:txBody>
          <a:bodyPr/>
          <a:lstStyle/>
          <a:p>
            <a:r>
              <a:rPr lang="en-US" dirty="0"/>
              <a:t>REFERENCES</a:t>
            </a:r>
          </a:p>
        </p:txBody>
      </p:sp>
      <p:sp>
        <p:nvSpPr>
          <p:cNvPr id="14" name="Text Placeholder 13"/>
          <p:cNvSpPr>
            <a:spLocks noGrp="1"/>
          </p:cNvSpPr>
          <p:nvPr>
            <p:ph type="body" sz="quarter" idx="28"/>
          </p:nvPr>
        </p:nvSpPr>
        <p:spPr>
          <a:xfrm>
            <a:off x="24341957" y="21209964"/>
            <a:ext cx="11317550" cy="4339571"/>
          </a:xfrm>
        </p:spPr>
        <p:txBody>
          <a:bodyPr/>
          <a:lstStyle/>
          <a:p>
            <a:pPr marL="514350" indent="-514350">
              <a:buAutoNum type="arabicPeriod"/>
            </a:pPr>
            <a:r>
              <a:rPr lang="en-CA" sz="1800" dirty="0"/>
              <a:t>Atkinson PM, Parks DK, Cooley SM, Sarkis SL. Reach Out and Read: A pediatric clinic-based approach to early literacy promotion. Journal of Pediatric Health Care. 2002 Jan 1;16(1):10-5.</a:t>
            </a:r>
          </a:p>
          <a:p>
            <a:pPr marL="514350" indent="-514350">
              <a:buAutoNum type="arabicPeriod"/>
            </a:pPr>
            <a:r>
              <a:rPr lang="en-CA" sz="1800" dirty="0" err="1"/>
              <a:t>Duursma</a:t>
            </a:r>
            <a:r>
              <a:rPr lang="en-CA" sz="1800" dirty="0"/>
              <a:t> E, </a:t>
            </a:r>
            <a:r>
              <a:rPr lang="en-CA" sz="1800" dirty="0" err="1"/>
              <a:t>Augustyn</a:t>
            </a:r>
            <a:r>
              <a:rPr lang="en-CA" sz="1800" dirty="0"/>
              <a:t> M, Zuckerman B. Reading aloud to children: the evidence. Archives of disease in childhood. 2008 Jul 1;93(7):554-7.</a:t>
            </a:r>
          </a:p>
          <a:p>
            <a:pPr marL="514350" indent="-514350">
              <a:buAutoNum type="arabicPeriod"/>
            </a:pPr>
            <a:r>
              <a:rPr lang="en-CA" sz="1800" dirty="0"/>
              <a:t>Jamieson DG. Literacy in Canada. Paediatrics &amp; child health. 2006 Nov;11(9):573.</a:t>
            </a:r>
          </a:p>
          <a:p>
            <a:pPr marL="514350" indent="-514350">
              <a:buAutoNum type="arabicPeriod"/>
            </a:pPr>
            <a:r>
              <a:rPr lang="en-CA" sz="1800" dirty="0"/>
              <a:t>Schoon I, Parsons S, Rush R, Law J. Childhood language skills and adult literacy: A 29-year follow-up study. Pediatrics. 2010.</a:t>
            </a:r>
          </a:p>
          <a:p>
            <a:pPr marL="514350" indent="-514350">
              <a:buAutoNum type="arabicPeriod"/>
            </a:pPr>
            <a:r>
              <a:rPr lang="en-CA" sz="1800" dirty="0"/>
              <a:t>Atkinson PM, Parks DK, Cooley SM, Sarkis SL. Reach Out and Read: A pediatric clinic-based approach to early literacy promotion. Journal of Pediatric Health Care. 2002 Jan 1;16(1):10-5.</a:t>
            </a:r>
          </a:p>
          <a:p>
            <a:pPr marL="514350" indent="-514350">
              <a:buAutoNum type="arabicPeriod"/>
            </a:pPr>
            <a:r>
              <a:rPr lang="en-CA" sz="1800" dirty="0"/>
              <a:t>Bailey R, Rhee KB. Reach Out and Read: promoting pediatric literacy guidance through a transdisciplinary team. Journal of health care for the poor and underserved. 2005;16(2):225-30.</a:t>
            </a:r>
          </a:p>
          <a:p>
            <a:pPr marL="514350" indent="-514350">
              <a:buAutoNum type="arabicPeriod"/>
            </a:pPr>
            <a:r>
              <a:rPr lang="en-CA" sz="1800" dirty="0"/>
              <a:t>Pavel </a:t>
            </a:r>
            <a:r>
              <a:rPr lang="en-CA" sz="1800" dirty="0" err="1"/>
              <a:t>Naumov</a:t>
            </a:r>
            <a:r>
              <a:rPr lang="en-CA" sz="1800" dirty="0"/>
              <a:t>. Parents Reading Child Illustrations [Image on internet]. Canada: </a:t>
            </a:r>
            <a:r>
              <a:rPr lang="en-CA" sz="1800" dirty="0" err="1"/>
              <a:t>Dreamstime</a:t>
            </a:r>
            <a:r>
              <a:rPr lang="en-CA" sz="1800" dirty="0"/>
              <a:t>; [date cited 2020 Aug 18]. Available from: </a:t>
            </a:r>
            <a:r>
              <a:rPr lang="en-US" sz="1800" dirty="0">
                <a:hlinkClick r:id="rId5"/>
              </a:rPr>
              <a:t>https://thumbs.dreamstime.com/b/family-reading-book-together-parents-thiir-kid-fairy-tale-vector-illustrations-set-members-spending-evening-concepts-161258859.jpg</a:t>
            </a:r>
            <a:r>
              <a:rPr lang="en-US" sz="1800" dirty="0"/>
              <a:t> </a:t>
            </a:r>
          </a:p>
        </p:txBody>
      </p:sp>
      <p:sp>
        <p:nvSpPr>
          <p:cNvPr id="15" name="Text Placeholder 14"/>
          <p:cNvSpPr>
            <a:spLocks noGrp="1"/>
          </p:cNvSpPr>
          <p:nvPr>
            <p:ph type="body" sz="quarter" idx="29"/>
          </p:nvPr>
        </p:nvSpPr>
        <p:spPr>
          <a:xfrm>
            <a:off x="24496453" y="25489897"/>
            <a:ext cx="11313357" cy="707858"/>
          </a:xfrm>
        </p:spPr>
        <p:txBody>
          <a:bodyPr/>
          <a:lstStyle/>
          <a:p>
            <a:r>
              <a:rPr lang="en-US" dirty="0"/>
              <a:t>ACKNOWLEDGEMENTS</a:t>
            </a:r>
          </a:p>
        </p:txBody>
      </p:sp>
      <p:sp>
        <p:nvSpPr>
          <p:cNvPr id="16" name="Text Placeholder 15"/>
          <p:cNvSpPr>
            <a:spLocks noGrp="1"/>
          </p:cNvSpPr>
          <p:nvPr>
            <p:ph type="body" sz="quarter" idx="30"/>
          </p:nvPr>
        </p:nvSpPr>
        <p:spPr>
          <a:xfrm>
            <a:off x="24496453" y="26035197"/>
            <a:ext cx="11317550" cy="4908573"/>
          </a:xfrm>
        </p:spPr>
        <p:txBody>
          <a:bodyPr/>
          <a:lstStyle/>
          <a:p>
            <a:r>
              <a:rPr lang="en-US" dirty="0"/>
              <a:t>A special thanks to our community partners:</a:t>
            </a:r>
            <a:r>
              <a:rPr lang="en-US" i="1" dirty="0"/>
              <a:t> Saskatoon Public Library, READ Saskatoon, </a:t>
            </a:r>
            <a:r>
              <a:rPr lang="en-US" dirty="0"/>
              <a:t>and</a:t>
            </a:r>
            <a:r>
              <a:rPr lang="en-US" i="1" dirty="0"/>
              <a:t> Saskatchewan Literacy Network,</a:t>
            </a:r>
            <a:r>
              <a:rPr lang="en-US" dirty="0"/>
              <a:t>  for helping with the execution of the literacy program at West Winds Primary Health Centre.</a:t>
            </a:r>
          </a:p>
          <a:p>
            <a:endParaRPr lang="en-US" dirty="0"/>
          </a:p>
          <a:p>
            <a:r>
              <a:rPr lang="en-US" dirty="0"/>
              <a:t>Thanks to the College of Medicine’s Dean’s Summer Project and the Saskatchewan Centre for Patient Oriented Research (SCPOR) for funding this project. </a:t>
            </a:r>
          </a:p>
          <a:p>
            <a:endParaRPr lang="en-US" dirty="0"/>
          </a:p>
        </p:txBody>
      </p:sp>
      <p:sp>
        <p:nvSpPr>
          <p:cNvPr id="2" name="Title 1"/>
          <p:cNvSpPr>
            <a:spLocks noGrp="1"/>
          </p:cNvSpPr>
          <p:nvPr>
            <p:ph type="title"/>
          </p:nvPr>
        </p:nvSpPr>
        <p:spPr/>
        <p:txBody>
          <a:bodyPr/>
          <a:lstStyle/>
          <a:p>
            <a:r>
              <a:rPr lang="en-US" dirty="0"/>
              <a:t>Supporting Early Literacy in a Primary Care Setting – Caregiver Experiences</a:t>
            </a:r>
          </a:p>
        </p:txBody>
      </p:sp>
      <p:sp>
        <p:nvSpPr>
          <p:cNvPr id="20" name="Text Placeholder 19"/>
          <p:cNvSpPr>
            <a:spLocks noGrp="1"/>
          </p:cNvSpPr>
          <p:nvPr>
            <p:ph type="body" sz="quarter" idx="150"/>
          </p:nvPr>
        </p:nvSpPr>
        <p:spPr>
          <a:xfrm>
            <a:off x="5348514" y="3413645"/>
            <a:ext cx="28448000" cy="1295400"/>
          </a:xfrm>
        </p:spPr>
        <p:txBody>
          <a:bodyPr/>
          <a:lstStyle/>
          <a:p>
            <a:r>
              <a:rPr lang="en-US" sz="4400" dirty="0" err="1"/>
              <a:t>Oluwabukunmi</a:t>
            </a:r>
            <a:r>
              <a:rPr lang="en-US" sz="4400" dirty="0"/>
              <a:t> Adesina BSP; Meredith McKague MD CCFP; Jennifer </a:t>
            </a:r>
            <a:r>
              <a:rPr lang="en-US" sz="4400" dirty="0" err="1"/>
              <a:t>Knibbs</a:t>
            </a:r>
            <a:r>
              <a:rPr lang="en-US" sz="4400" dirty="0"/>
              <a:t> MD, BSN, FMR1; Ginger Ruddy MD CCFP, MPH</a:t>
            </a:r>
          </a:p>
        </p:txBody>
      </p:sp>
      <p:sp>
        <p:nvSpPr>
          <p:cNvPr id="18" name="Text Placeholder 17"/>
          <p:cNvSpPr>
            <a:spLocks noGrp="1"/>
          </p:cNvSpPr>
          <p:nvPr>
            <p:ph type="body" sz="quarter" idx="123"/>
          </p:nvPr>
        </p:nvSpPr>
        <p:spPr/>
        <p:txBody>
          <a:bodyPr/>
          <a:lstStyle/>
          <a:p>
            <a:endParaRPr lang="en-US"/>
          </a:p>
        </p:txBody>
      </p:sp>
      <p:sp>
        <p:nvSpPr>
          <p:cNvPr id="19" name="Picture Placeholder 18"/>
          <p:cNvSpPr>
            <a:spLocks noGrp="1"/>
          </p:cNvSpPr>
          <p:nvPr>
            <p:ph type="pic" sz="quarter" idx="135"/>
          </p:nvPr>
        </p:nvSpPr>
        <p:spPr/>
      </p:sp>
      <p:sp>
        <p:nvSpPr>
          <p:cNvPr id="21" name="Text Placeholder 20"/>
          <p:cNvSpPr>
            <a:spLocks noGrp="1"/>
          </p:cNvSpPr>
          <p:nvPr>
            <p:ph type="body" sz="quarter" idx="162"/>
          </p:nvPr>
        </p:nvSpPr>
        <p:spPr/>
        <p:txBody>
          <a:bodyPr/>
          <a:lstStyle/>
          <a:p>
            <a:endParaRPr lang="en-US"/>
          </a:p>
        </p:txBody>
      </p:sp>
      <p:sp>
        <p:nvSpPr>
          <p:cNvPr id="22" name="Text Placeholder 21"/>
          <p:cNvSpPr>
            <a:spLocks noGrp="1"/>
          </p:cNvSpPr>
          <p:nvPr>
            <p:ph type="body" sz="quarter" idx="163"/>
          </p:nvPr>
        </p:nvSpPr>
        <p:spPr/>
        <p:txBody>
          <a:bodyPr/>
          <a:lstStyle/>
          <a:p>
            <a:endParaRPr lang="en-US"/>
          </a:p>
        </p:txBody>
      </p:sp>
      <p:sp>
        <p:nvSpPr>
          <p:cNvPr id="23" name="Text Placeholder 22"/>
          <p:cNvSpPr>
            <a:spLocks noGrp="1"/>
          </p:cNvSpPr>
          <p:nvPr>
            <p:ph type="body" sz="quarter" idx="164"/>
          </p:nvPr>
        </p:nvSpPr>
        <p:spPr/>
        <p:txBody>
          <a:bodyPr/>
          <a:lstStyle/>
          <a:p>
            <a:endParaRPr lang="en-US"/>
          </a:p>
        </p:txBody>
      </p:sp>
      <p:sp>
        <p:nvSpPr>
          <p:cNvPr id="24" name="Text Placeholder 23"/>
          <p:cNvSpPr>
            <a:spLocks noGrp="1"/>
          </p:cNvSpPr>
          <p:nvPr>
            <p:ph type="body" sz="quarter" idx="165"/>
          </p:nvPr>
        </p:nvSpPr>
        <p:spPr/>
        <p:txBody>
          <a:bodyPr/>
          <a:lstStyle/>
          <a:p>
            <a:endParaRPr lang="en-US"/>
          </a:p>
        </p:txBody>
      </p:sp>
      <p:sp>
        <p:nvSpPr>
          <p:cNvPr id="25" name="Text Placeholder 24"/>
          <p:cNvSpPr>
            <a:spLocks noGrp="1"/>
          </p:cNvSpPr>
          <p:nvPr>
            <p:ph type="body" sz="quarter" idx="166"/>
          </p:nvPr>
        </p:nvSpPr>
        <p:spPr/>
        <p:txBody>
          <a:bodyPr/>
          <a:lstStyle/>
          <a:p>
            <a:endParaRPr lang="en-US"/>
          </a:p>
        </p:txBody>
      </p:sp>
      <p:sp>
        <p:nvSpPr>
          <p:cNvPr id="26" name="Text Placeholder 25"/>
          <p:cNvSpPr>
            <a:spLocks noGrp="1"/>
          </p:cNvSpPr>
          <p:nvPr>
            <p:ph type="body" sz="quarter" idx="167"/>
          </p:nvPr>
        </p:nvSpPr>
        <p:spPr/>
        <p:txBody>
          <a:bodyPr/>
          <a:lstStyle/>
          <a:p>
            <a:endParaRPr lang="en-US"/>
          </a:p>
        </p:txBody>
      </p:sp>
      <p:sp>
        <p:nvSpPr>
          <p:cNvPr id="27" name="Text Placeholder 26"/>
          <p:cNvSpPr>
            <a:spLocks noGrp="1"/>
          </p:cNvSpPr>
          <p:nvPr>
            <p:ph type="body" sz="quarter" idx="168"/>
          </p:nvPr>
        </p:nvSpPr>
        <p:spPr/>
        <p:txBody>
          <a:bodyPr/>
          <a:lstStyle/>
          <a:p>
            <a:endParaRPr lang="en-US"/>
          </a:p>
        </p:txBody>
      </p:sp>
      <p:sp>
        <p:nvSpPr>
          <p:cNvPr id="29" name="Text Placeholder 28"/>
          <p:cNvSpPr>
            <a:spLocks noGrp="1"/>
          </p:cNvSpPr>
          <p:nvPr>
            <p:ph type="body" sz="quarter" idx="170"/>
          </p:nvPr>
        </p:nvSpPr>
        <p:spPr>
          <a:xfrm>
            <a:off x="12686688" y="11641162"/>
            <a:ext cx="8380677" cy="955696"/>
          </a:xfrm>
        </p:spPr>
        <p:txBody>
          <a:bodyPr/>
          <a:lstStyle/>
          <a:p>
            <a:r>
              <a:rPr lang="en-US" b="1" dirty="0"/>
              <a:t>Figure 1: Key themes  </a:t>
            </a:r>
          </a:p>
        </p:txBody>
      </p:sp>
      <p:sp>
        <p:nvSpPr>
          <p:cNvPr id="17" name="Text Placeholder 16"/>
          <p:cNvSpPr>
            <a:spLocks noGrp="1"/>
          </p:cNvSpPr>
          <p:nvPr>
            <p:ph type="body" sz="quarter" idx="95"/>
          </p:nvPr>
        </p:nvSpPr>
        <p:spPr/>
        <p:txBody>
          <a:bodyPr/>
          <a:lstStyle/>
          <a:p>
            <a:endParaRPr lang="en-US"/>
          </a:p>
        </p:txBody>
      </p:sp>
      <p:sp>
        <p:nvSpPr>
          <p:cNvPr id="31" name="Text Placeholder 30"/>
          <p:cNvSpPr>
            <a:spLocks noGrp="1"/>
          </p:cNvSpPr>
          <p:nvPr>
            <p:ph type="body" sz="quarter" idx="172"/>
          </p:nvPr>
        </p:nvSpPr>
        <p:spPr/>
        <p:txBody>
          <a:bodyPr/>
          <a:lstStyle/>
          <a:p>
            <a:endParaRPr lang="en-US"/>
          </a:p>
        </p:txBody>
      </p:sp>
      <p:sp>
        <p:nvSpPr>
          <p:cNvPr id="33" name="Text Placeholder 32"/>
          <p:cNvSpPr>
            <a:spLocks noGrp="1"/>
          </p:cNvSpPr>
          <p:nvPr>
            <p:ph type="body" sz="quarter" idx="174"/>
          </p:nvPr>
        </p:nvSpPr>
        <p:spPr/>
        <p:txBody>
          <a:bodyPr/>
          <a:lstStyle/>
          <a:p>
            <a:endParaRPr lang="en-US"/>
          </a:p>
        </p:txBody>
      </p:sp>
      <p:sp>
        <p:nvSpPr>
          <p:cNvPr id="34" name="Text Placeholder 33"/>
          <p:cNvSpPr>
            <a:spLocks noGrp="1"/>
          </p:cNvSpPr>
          <p:nvPr>
            <p:ph type="body" sz="quarter" idx="175"/>
          </p:nvPr>
        </p:nvSpPr>
        <p:spPr/>
        <p:txBody>
          <a:bodyPr/>
          <a:lstStyle/>
          <a:p>
            <a:endParaRPr lang="en-US"/>
          </a:p>
        </p:txBody>
      </p:sp>
      <p:sp>
        <p:nvSpPr>
          <p:cNvPr id="35" name="Text Placeholder 34"/>
          <p:cNvSpPr>
            <a:spLocks noGrp="1"/>
          </p:cNvSpPr>
          <p:nvPr>
            <p:ph type="body" sz="quarter" idx="176"/>
          </p:nvPr>
        </p:nvSpPr>
        <p:spPr/>
        <p:txBody>
          <a:bodyPr/>
          <a:lstStyle/>
          <a:p>
            <a:endParaRPr lang="en-US"/>
          </a:p>
        </p:txBody>
      </p:sp>
      <p:sp>
        <p:nvSpPr>
          <p:cNvPr id="36" name="Text Placeholder 35"/>
          <p:cNvSpPr>
            <a:spLocks noGrp="1"/>
          </p:cNvSpPr>
          <p:nvPr>
            <p:ph type="body" sz="quarter" idx="177"/>
          </p:nvPr>
        </p:nvSpPr>
        <p:spPr/>
        <p:txBody>
          <a:bodyPr/>
          <a:lstStyle/>
          <a:p>
            <a:endParaRPr lang="en-US"/>
          </a:p>
        </p:txBody>
      </p:sp>
      <p:sp>
        <p:nvSpPr>
          <p:cNvPr id="37" name="Text Placeholder 36"/>
          <p:cNvSpPr>
            <a:spLocks noGrp="1"/>
          </p:cNvSpPr>
          <p:nvPr>
            <p:ph type="body" sz="quarter" idx="178"/>
          </p:nvPr>
        </p:nvSpPr>
        <p:spPr/>
        <p:txBody>
          <a:bodyPr/>
          <a:lstStyle/>
          <a:p>
            <a:endParaRPr lang="en-US"/>
          </a:p>
        </p:txBody>
      </p:sp>
      <p:sp>
        <p:nvSpPr>
          <p:cNvPr id="38" name="Text Placeholder 37"/>
          <p:cNvSpPr>
            <a:spLocks noGrp="1"/>
          </p:cNvSpPr>
          <p:nvPr>
            <p:ph type="body" sz="quarter" idx="179"/>
          </p:nvPr>
        </p:nvSpPr>
        <p:spPr/>
        <p:txBody>
          <a:bodyPr/>
          <a:lstStyle/>
          <a:p>
            <a:endParaRPr lang="en-US"/>
          </a:p>
        </p:txBody>
      </p:sp>
      <p:sp>
        <p:nvSpPr>
          <p:cNvPr id="39" name="Text Placeholder 38"/>
          <p:cNvSpPr>
            <a:spLocks noGrp="1"/>
          </p:cNvSpPr>
          <p:nvPr>
            <p:ph type="body" sz="quarter" idx="180"/>
          </p:nvPr>
        </p:nvSpPr>
        <p:spPr/>
        <p:txBody>
          <a:bodyPr/>
          <a:lstStyle/>
          <a:p>
            <a:endParaRPr lang="en-US"/>
          </a:p>
        </p:txBody>
      </p:sp>
      <p:sp>
        <p:nvSpPr>
          <p:cNvPr id="40" name="Picture Placeholder 39"/>
          <p:cNvSpPr>
            <a:spLocks noGrp="1"/>
          </p:cNvSpPr>
          <p:nvPr>
            <p:ph type="pic" sz="quarter" idx="181"/>
          </p:nvPr>
        </p:nvSpPr>
        <p:spPr/>
      </p:sp>
      <p:sp>
        <p:nvSpPr>
          <p:cNvPr id="41" name="Picture Placeholder 40"/>
          <p:cNvSpPr>
            <a:spLocks noGrp="1"/>
          </p:cNvSpPr>
          <p:nvPr>
            <p:ph type="pic" sz="quarter" idx="182"/>
          </p:nvPr>
        </p:nvSpPr>
        <p:spPr/>
      </p:sp>
      <p:sp>
        <p:nvSpPr>
          <p:cNvPr id="42" name="Picture Placeholder 41"/>
          <p:cNvSpPr>
            <a:spLocks noGrp="1"/>
          </p:cNvSpPr>
          <p:nvPr>
            <p:ph type="pic" sz="quarter" idx="183"/>
          </p:nvPr>
        </p:nvSpPr>
        <p:spPr/>
      </p:sp>
      <p:sp>
        <p:nvSpPr>
          <p:cNvPr id="43" name="Picture Placeholder 42"/>
          <p:cNvSpPr>
            <a:spLocks noGrp="1"/>
          </p:cNvSpPr>
          <p:nvPr>
            <p:ph type="pic" sz="quarter" idx="184"/>
          </p:nvPr>
        </p:nvSpPr>
        <p:spPr/>
      </p:sp>
      <p:sp>
        <p:nvSpPr>
          <p:cNvPr id="44" name="Picture Placeholder 43"/>
          <p:cNvSpPr>
            <a:spLocks noGrp="1"/>
          </p:cNvSpPr>
          <p:nvPr>
            <p:ph type="pic" sz="quarter" idx="185"/>
          </p:nvPr>
        </p:nvSpPr>
        <p:spPr/>
      </p:sp>
      <p:sp>
        <p:nvSpPr>
          <p:cNvPr id="45" name="Picture Placeholder 44"/>
          <p:cNvSpPr>
            <a:spLocks noGrp="1"/>
          </p:cNvSpPr>
          <p:nvPr>
            <p:ph type="pic" sz="quarter" idx="186"/>
          </p:nvPr>
        </p:nvSpPr>
        <p:spPr/>
      </p:sp>
      <p:sp>
        <p:nvSpPr>
          <p:cNvPr id="46" name="Picture Placeholder 45"/>
          <p:cNvSpPr>
            <a:spLocks noGrp="1"/>
          </p:cNvSpPr>
          <p:nvPr>
            <p:ph type="pic" sz="quarter" idx="187"/>
          </p:nvPr>
        </p:nvSpPr>
        <p:spPr/>
      </p:sp>
      <p:sp>
        <p:nvSpPr>
          <p:cNvPr id="47" name="Picture Placeholder 46"/>
          <p:cNvSpPr>
            <a:spLocks noGrp="1"/>
          </p:cNvSpPr>
          <p:nvPr>
            <p:ph type="pic" sz="quarter" idx="188"/>
          </p:nvPr>
        </p:nvSpPr>
        <p:spPr/>
      </p:sp>
      <p:pic>
        <p:nvPicPr>
          <p:cNvPr id="85" name="Picture Placeholder 84">
            <a:extLst>
              <a:ext uri="{FF2B5EF4-FFF2-40B4-BE49-F238E27FC236}">
                <a16:creationId xmlns:a16="http://schemas.microsoft.com/office/drawing/2014/main" id="{19BAC0AF-B315-5448-BB5E-9E3D4233CF03}"/>
              </a:ext>
            </a:extLst>
          </p:cNvPr>
          <p:cNvPicPr>
            <a:picLocks noGrp="1" noChangeAspect="1"/>
          </p:cNvPicPr>
          <p:nvPr>
            <p:ph type="pic" sz="quarter" idx="190"/>
          </p:nvPr>
        </p:nvPicPr>
        <p:blipFill>
          <a:blip r:embed="rId6">
            <a:extLst>
              <a:ext uri="{28A0092B-C50C-407E-A947-70E740481C1C}">
                <a14:useLocalDpi xmlns:a14="http://schemas.microsoft.com/office/drawing/2010/main" val="0"/>
              </a:ext>
            </a:extLst>
          </a:blip>
          <a:srcRect t="3870" b="3870"/>
          <a:stretch>
            <a:fillRect/>
          </a:stretch>
        </p:blipFill>
        <p:spPr>
          <a:xfrm>
            <a:off x="12741605" y="12491983"/>
            <a:ext cx="11092790" cy="5756794"/>
          </a:xfrm>
        </p:spPr>
      </p:pic>
      <p:sp>
        <p:nvSpPr>
          <p:cNvPr id="87" name="Text Placeholder 86">
            <a:extLst>
              <a:ext uri="{FF2B5EF4-FFF2-40B4-BE49-F238E27FC236}">
                <a16:creationId xmlns:a16="http://schemas.microsoft.com/office/drawing/2014/main" id="{2A49E15C-81A8-9B46-AB53-CB22D85E6E6E}"/>
              </a:ext>
            </a:extLst>
          </p:cNvPr>
          <p:cNvSpPr>
            <a:spLocks noGrp="1"/>
          </p:cNvSpPr>
          <p:nvPr>
            <p:ph type="body" sz="quarter" idx="173"/>
          </p:nvPr>
        </p:nvSpPr>
        <p:spPr/>
        <p:txBody>
          <a:bodyPr/>
          <a:lstStyle/>
          <a:p>
            <a:endParaRPr lang="en-US"/>
          </a:p>
        </p:txBody>
      </p:sp>
      <p:pic>
        <p:nvPicPr>
          <p:cNvPr id="1026" name="Picture 2" descr="Parents Reading Child Stock Illustrations – 265 Parents Reading ...">
            <a:extLst>
              <a:ext uri="{FF2B5EF4-FFF2-40B4-BE49-F238E27FC236}">
                <a16:creationId xmlns:a16="http://schemas.microsoft.com/office/drawing/2014/main" id="{F19DB6B5-EAC0-1A43-9AF3-C9A66F936657}"/>
              </a:ext>
            </a:extLst>
          </p:cNvPr>
          <p:cNvPicPr>
            <a:picLocks noGrp="1" noChangeAspect="1" noChangeArrowheads="1"/>
          </p:cNvPicPr>
          <p:nvPr>
            <p:ph type="pic" sz="quarter" idx="189"/>
          </p:nvPr>
        </p:nvPicPr>
        <p:blipFill>
          <a:blip r:embed="rId7">
            <a:extLst>
              <a:ext uri="{28A0092B-C50C-407E-A947-70E740481C1C}">
                <a14:useLocalDpi xmlns:a14="http://schemas.microsoft.com/office/drawing/2010/main" val="0"/>
              </a:ext>
            </a:extLst>
          </a:blip>
          <a:srcRect t="3978" b="3978"/>
          <a:stretch>
            <a:fillRect/>
          </a:stretch>
        </p:blipFill>
        <p:spPr bwMode="auto">
          <a:xfrm>
            <a:off x="5978769" y="22034489"/>
            <a:ext cx="6026699" cy="3322571"/>
          </a:xfrm>
          <a:prstGeom prst="rect">
            <a:avLst/>
          </a:prstGeom>
          <a:noFill/>
          <a:extLst>
            <a:ext uri="{909E8E84-426E-40DD-AFC4-6F175D3DCCD1}">
              <a14:hiddenFill xmlns:a14="http://schemas.microsoft.com/office/drawing/2010/main">
                <a:solidFill>
                  <a:srgbClr val="FFFFFF"/>
                </a:solidFill>
              </a14:hiddenFill>
            </a:ext>
          </a:extLst>
        </p:spPr>
      </p:pic>
      <p:pic>
        <p:nvPicPr>
          <p:cNvPr id="28" name="Audio Recording Aug 15, 2021 at 5:10:03 PM" descr="Audio Recording Aug 15, 2021 at 5:10:03 PM">
            <a:hlinkClick r:id="" action="ppaction://media"/>
            <a:extLst>
              <a:ext uri="{FF2B5EF4-FFF2-40B4-BE49-F238E27FC236}">
                <a16:creationId xmlns:a16="http://schemas.microsoft.com/office/drawing/2014/main" id="{87273BAE-5875-9A4B-A5DF-0968F3ED7E32}"/>
              </a:ext>
            </a:extLst>
          </p:cNvPr>
          <p:cNvPicPr>
            <a:picLocks noChangeAspect="1"/>
          </p:cNvPicPr>
          <p:nvPr>
            <a:audioFile r:link="rId2"/>
            <p:extLst>
              <p:ext uri="{DAA4B4D4-6D71-4841-9C94-3DE7FCFB9230}">
                <p14:media xmlns:p14="http://schemas.microsoft.com/office/powerpoint/2010/main" r:embed="rId1"/>
              </p:ext>
            </p:extLst>
          </p:nvPr>
        </p:nvPicPr>
        <p:blipFill>
          <a:blip r:embed="rId8"/>
          <a:stretch>
            <a:fillRect/>
          </a:stretch>
        </p:blipFill>
        <p:spPr>
          <a:xfrm>
            <a:off x="17881600" y="15138400"/>
            <a:ext cx="812800" cy="812800"/>
          </a:xfrm>
          <a:prstGeom prst="rect">
            <a:avLst/>
          </a:prstGeom>
        </p:spPr>
      </p:pic>
    </p:spTree>
    <p:extLst>
      <p:ext uri="{BB962C8B-B14F-4D97-AF65-F5344CB8AC3E}">
        <p14:creationId xmlns:p14="http://schemas.microsoft.com/office/powerpoint/2010/main" val="3430665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20256" fill="hold"/>
                                        <p:tgtEl>
                                          <p:spTgt spid="28"/>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28"/>
                </p:tgtEl>
              </p:cMediaNode>
            </p:audio>
          </p:childTnLst>
        </p:cTn>
      </p:par>
    </p:tnLst>
  </p:timing>
</p:sld>
</file>

<file path=ppt/theme/theme1.xml><?xml version="1.0" encoding="utf-8"?>
<a:theme xmlns:a="http://schemas.openxmlformats.org/drawingml/2006/main" name="Uof S 3 Column Layout">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Uof S Classic - Wide Center">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tx2"/>
        </a:solidFill>
        <a:ln w="9525">
          <a:solidFill>
            <a:schemeClr val="tx1"/>
          </a:solidFill>
          <a:miter lim="800000"/>
          <a:headEnd/>
          <a:tailEnd/>
        </a:ln>
        <a:effectLst/>
      </a:spPr>
      <a:bodyPr wrap="none" lIns="65304" tIns="32651" rIns="65304" bIns="32651" anchor="ctr"/>
      <a:lstStyle>
        <a:defPPr>
          <a:defRPr dirty="0"/>
        </a:defPPr>
      </a:lstStyle>
    </a:spDef>
  </a:objectDefaults>
  <a:extraClrSchemeLst/>
</a:theme>
</file>

<file path=ppt/theme/theme3.xml><?xml version="1.0" encoding="utf-8"?>
<a:theme xmlns:a="http://schemas.openxmlformats.org/drawingml/2006/main" name="Uof S Right Highlight">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UofSPoster48x72-Generic.potx</Template>
  <TotalTime>7106</TotalTime>
  <Words>1269</Words>
  <Application>Microsoft Macintosh PowerPoint</Application>
  <PresentationFormat>Custom</PresentationFormat>
  <Paragraphs>54</Paragraphs>
  <Slides>1</Slides>
  <Notes>1</Notes>
  <HiddenSlides>0</HiddenSlides>
  <MMClips>1</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vt:i4>
      </vt:variant>
    </vt:vector>
  </HeadingPairs>
  <TitlesOfParts>
    <vt:vector size="9" baseType="lpstr">
      <vt:lpstr>Arial</vt:lpstr>
      <vt:lpstr>Calibri</vt:lpstr>
      <vt:lpstr>Lucida Grande</vt:lpstr>
      <vt:lpstr>Times New Roman</vt:lpstr>
      <vt:lpstr>Trebuchet MS</vt:lpstr>
      <vt:lpstr>Uof S 3 Column Layout</vt:lpstr>
      <vt:lpstr>Uof S Classic - Wide Center</vt:lpstr>
      <vt:lpstr>Uof S Right Highlight</vt:lpstr>
      <vt:lpstr>Supporting Early Literacy in a Primary Care Setting – Caregiver Experiences</vt:lpstr>
    </vt:vector>
  </TitlesOfParts>
  <Manager>John Ogresko</Manager>
  <Company>Media Production - University of Saskatchewan</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Generic Research Poster - 4 Templates</dc:title>
  <dc:subject>Poster 42" x 36"</dc:subject>
  <dc:creator>Peter Downing/Media Production</dc:creator>
  <cp:keywords/>
  <dc:description>Created in 2015 for for University of Saskatchewan Campus Community</dc:description>
  <cp:lastModifiedBy>Adesina, Kunmi</cp:lastModifiedBy>
  <cp:revision>52</cp:revision>
  <dcterms:created xsi:type="dcterms:W3CDTF">2011-04-21T17:26:56Z</dcterms:created>
  <dcterms:modified xsi:type="dcterms:W3CDTF">2021-08-15T23:14:09Z</dcterms:modified>
  <cp:category>Poster</cp:category>
</cp:coreProperties>
</file>